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Lst>
  <p:notesMasterIdLst>
    <p:notesMasterId r:id="rId69"/>
  </p:notesMasterIdLst>
  <p:sldIdLst>
    <p:sldId id="300" r:id="rId3"/>
    <p:sldId id="547" r:id="rId4"/>
    <p:sldId id="2943" r:id="rId5"/>
    <p:sldId id="3128" r:id="rId6"/>
    <p:sldId id="1172" r:id="rId7"/>
    <p:sldId id="3206" r:id="rId8"/>
    <p:sldId id="3024" r:id="rId9"/>
    <p:sldId id="3363" r:id="rId10"/>
    <p:sldId id="1081" r:id="rId11"/>
    <p:sldId id="3165" r:id="rId12"/>
    <p:sldId id="3352" r:id="rId13"/>
    <p:sldId id="3387" r:id="rId14"/>
    <p:sldId id="3388" r:id="rId15"/>
    <p:sldId id="3389" r:id="rId16"/>
    <p:sldId id="3390" r:id="rId17"/>
    <p:sldId id="3353" r:id="rId18"/>
    <p:sldId id="3386" r:id="rId19"/>
    <p:sldId id="3380" r:id="rId20"/>
    <p:sldId id="3381" r:id="rId21"/>
    <p:sldId id="3382" r:id="rId22"/>
    <p:sldId id="3383" r:id="rId23"/>
    <p:sldId id="3364" r:id="rId24"/>
    <p:sldId id="3354" r:id="rId25"/>
    <p:sldId id="3355" r:id="rId26"/>
    <p:sldId id="3356" r:id="rId27"/>
    <p:sldId id="3357" r:id="rId28"/>
    <p:sldId id="3358" r:id="rId29"/>
    <p:sldId id="3359" r:id="rId30"/>
    <p:sldId id="3365" r:id="rId31"/>
    <p:sldId id="3367" r:id="rId32"/>
    <p:sldId id="3368" r:id="rId33"/>
    <p:sldId id="3394" r:id="rId34"/>
    <p:sldId id="3395" r:id="rId35"/>
    <p:sldId id="3396" r:id="rId36"/>
    <p:sldId id="3397" r:id="rId37"/>
    <p:sldId id="3398" r:id="rId38"/>
    <p:sldId id="3399" r:id="rId39"/>
    <p:sldId id="3279" r:id="rId40"/>
    <p:sldId id="3393" r:id="rId41"/>
    <p:sldId id="3391" r:id="rId42"/>
    <p:sldId id="569" r:id="rId43"/>
    <p:sldId id="3063" r:id="rId44"/>
    <p:sldId id="3376" r:id="rId45"/>
    <p:sldId id="3377" r:id="rId46"/>
    <p:sldId id="3378" r:id="rId47"/>
    <p:sldId id="3268" r:id="rId48"/>
    <p:sldId id="3293" r:id="rId49"/>
    <p:sldId id="3294" r:id="rId50"/>
    <p:sldId id="3166" r:id="rId51"/>
    <p:sldId id="3167" r:id="rId52"/>
    <p:sldId id="1255" r:id="rId53"/>
    <p:sldId id="3257" r:id="rId54"/>
    <p:sldId id="3336" r:id="rId55"/>
    <p:sldId id="3351" r:id="rId56"/>
    <p:sldId id="3371" r:id="rId57"/>
    <p:sldId id="3373" r:id="rId58"/>
    <p:sldId id="3374" r:id="rId59"/>
    <p:sldId id="3375" r:id="rId60"/>
    <p:sldId id="3372" r:id="rId61"/>
    <p:sldId id="3191" r:id="rId62"/>
    <p:sldId id="3192" r:id="rId63"/>
    <p:sldId id="822" r:id="rId64"/>
    <p:sldId id="2009" r:id="rId65"/>
    <p:sldId id="823" r:id="rId66"/>
    <p:sldId id="2125" r:id="rId67"/>
    <p:sldId id="824" r:id="rId6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290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E42225"/>
    <a:srgbClr val="6788CA"/>
    <a:srgbClr val="FFC079"/>
    <a:srgbClr val="C31F3D"/>
    <a:srgbClr val="7F292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693"/>
    <p:restoredTop sz="94554"/>
  </p:normalViewPr>
  <p:slideViewPr>
    <p:cSldViewPr snapToGrid="0" snapToObjects="1">
      <p:cViewPr varScale="1">
        <p:scale>
          <a:sx n="108" d="100"/>
          <a:sy n="108" d="100"/>
        </p:scale>
        <p:origin x="1296" y="184"/>
      </p:cViewPr>
      <p:guideLst>
        <p:guide orient="horz" pos="2137"/>
        <p:guide pos="2903"/>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5B6EFC-952C-7E4A-9BA7-8224D7AF70B7}" type="datetimeFigureOut">
              <a:rPr lang="en-US" smtClean="0"/>
              <a:t>11/8/19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6FDD70A-49CF-A34C-9971-161B57405951}" type="slidenum">
              <a:rPr lang="en-US" smtClean="0"/>
              <a:t>‹#›</a:t>
            </a:fld>
            <a:endParaRPr lang="en-US"/>
          </a:p>
        </p:txBody>
      </p:sp>
    </p:spTree>
    <p:extLst>
      <p:ext uri="{BB962C8B-B14F-4D97-AF65-F5344CB8AC3E}">
        <p14:creationId xmlns:p14="http://schemas.microsoft.com/office/powerpoint/2010/main" val="266611910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43DED-E70C-3E4A-94E7-E4A33D16A59A}"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1547175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dirty="0"/>
          </a:p>
        </p:txBody>
      </p:sp>
    </p:spTree>
    <p:extLst>
      <p:ext uri="{BB962C8B-B14F-4D97-AF65-F5344CB8AC3E}">
        <p14:creationId xmlns:p14="http://schemas.microsoft.com/office/powerpoint/2010/main" val="989231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857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2628714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805132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Tree>
    <p:extLst>
      <p:ext uri="{BB962C8B-B14F-4D97-AF65-F5344CB8AC3E}">
        <p14:creationId xmlns:p14="http://schemas.microsoft.com/office/powerpoint/2010/main" val="3995471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7436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dirty="0"/>
          </a:p>
        </p:txBody>
      </p:sp>
    </p:spTree>
    <p:extLst>
      <p:ext uri="{BB962C8B-B14F-4D97-AF65-F5344CB8AC3E}">
        <p14:creationId xmlns:p14="http://schemas.microsoft.com/office/powerpoint/2010/main" val="2995214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2986071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1620379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Tree>
    <p:extLst>
      <p:ext uri="{BB962C8B-B14F-4D97-AF65-F5344CB8AC3E}">
        <p14:creationId xmlns:p14="http://schemas.microsoft.com/office/powerpoint/2010/main" val="2541429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8.xml"/><Relationship Id="rId7" Type="http://schemas.openxmlformats.org/officeDocument/2006/relationships/image" Target="../media/image1.emf"/><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1220"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3852908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a:endParaRPr>
          </a:p>
        </p:txBody>
      </p:sp>
      <p:pic>
        <p:nvPicPr>
          <p:cNvPr id="16" name="Picture 15"/>
          <p:cNvPicPr>
            <a:picLocks noChangeAspect="1"/>
          </p:cNvPicPr>
          <p:nvPr/>
        </p:nvPicPr>
        <p:blipFill>
          <a:blip r:embed="rId7"/>
          <a:stretch>
            <a:fillRect/>
          </a:stretch>
        </p:blipFill>
        <p:spPr>
          <a:xfrm>
            <a:off x="431220"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42966612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mailto:jon_festinger@thecdm.ca" TargetMode="External"/><Relationship Id="rId4" Type="http://schemas.openxmlformats.org/officeDocument/2006/relationships/hyperlink" Target="http://commlaw.allard.ubc"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65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5314" y="250042"/>
            <a:ext cx="8806397" cy="1436254"/>
          </a:xfrm>
        </p:spPr>
        <p:txBody>
          <a:bodyPr>
            <a:normAutofit fontScale="90000"/>
          </a:bodyPr>
          <a:lstStyle/>
          <a:p>
            <a:pPr algn="ctr"/>
            <a:r>
              <a:rPr lang="en-US" sz="5300" b="1" dirty="0">
                <a:solidFill>
                  <a:schemeClr val="tx1"/>
                </a:solidFill>
                <a:latin typeface="+mn-lt"/>
                <a:cs typeface="Times New Roman"/>
              </a:rPr>
              <a:t>“</a:t>
            </a:r>
            <a:r>
              <a:rPr lang="en-US" sz="5300" b="1" dirty="0">
                <a:solidFill>
                  <a:srgbClr val="FFFF00"/>
                </a:solidFill>
                <a:latin typeface="+mn-lt"/>
                <a:cs typeface="Times New Roman"/>
              </a:rPr>
              <a:t>News</a:t>
            </a:r>
            <a:r>
              <a:rPr lang="en-US" sz="5300" b="1" dirty="0">
                <a:solidFill>
                  <a:srgbClr val="FF0000"/>
                </a:solidFill>
                <a:latin typeface="+mn-lt"/>
                <a:cs typeface="Times New Roman"/>
              </a:rPr>
              <a:t>, </a:t>
            </a:r>
            <a:r>
              <a:rPr lang="en-US" sz="5300" b="1" dirty="0">
                <a:solidFill>
                  <a:srgbClr val="FFFF00"/>
                </a:solidFill>
                <a:latin typeface="+mn-lt"/>
                <a:cs typeface="Times New Roman"/>
              </a:rPr>
              <a:t>Issues</a:t>
            </a:r>
            <a:r>
              <a:rPr lang="en-US" sz="5300" b="1" dirty="0">
                <a:solidFill>
                  <a:schemeClr val="tx2"/>
                </a:solidFill>
                <a:latin typeface="+mn-lt"/>
                <a:cs typeface="Times New Roman"/>
              </a:rPr>
              <a:t> </a:t>
            </a:r>
            <a:r>
              <a:rPr lang="en-US" sz="5300" b="1" dirty="0">
                <a:solidFill>
                  <a:srgbClr val="FF0000"/>
                </a:solidFill>
                <a:latin typeface="+mn-lt"/>
                <a:cs typeface="Times New Roman"/>
              </a:rPr>
              <a:t>&amp;</a:t>
            </a:r>
            <a:r>
              <a:rPr lang="en-US" sz="5300" b="1" dirty="0">
                <a:solidFill>
                  <a:schemeClr val="tx2"/>
                </a:solidFill>
                <a:latin typeface="+mn-lt"/>
                <a:cs typeface="Times New Roman"/>
              </a:rPr>
              <a:t> </a:t>
            </a:r>
            <a:r>
              <a:rPr lang="en-US" sz="5300" b="1" dirty="0">
                <a:solidFill>
                  <a:schemeClr val="bg1"/>
                </a:solidFill>
                <a:latin typeface="+mn-lt"/>
                <a:cs typeface="Times New Roman"/>
              </a:rPr>
              <a:t>‘</a:t>
            </a:r>
            <a:r>
              <a:rPr lang="en-US" sz="5300" b="1" dirty="0">
                <a:solidFill>
                  <a:srgbClr val="FFFF00"/>
                </a:solidFill>
                <a:latin typeface="+mn-lt"/>
                <a:cs typeface="Times New Roman"/>
              </a:rPr>
              <a:t>What would you do</a:t>
            </a:r>
            <a:r>
              <a:rPr lang="en-US" sz="5300" b="1" dirty="0">
                <a:solidFill>
                  <a:srgbClr val="FF0000"/>
                </a:solidFill>
                <a:latin typeface="+mn-lt"/>
                <a:cs typeface="Times New Roman"/>
              </a:rPr>
              <a:t>?</a:t>
            </a:r>
            <a:r>
              <a:rPr lang="en-US" sz="5300" b="1" dirty="0">
                <a:solidFill>
                  <a:schemeClr val="bg1"/>
                </a:solidFill>
                <a:latin typeface="+mn-lt"/>
                <a:cs typeface="Times New Roman"/>
              </a:rPr>
              <a:t>’</a:t>
            </a:r>
            <a:r>
              <a:rPr lang="en-US" sz="5300" b="1" dirty="0">
                <a:solidFill>
                  <a:schemeClr val="tx1"/>
                </a:solidFill>
                <a:latin typeface="+mn-lt"/>
                <a:cs typeface="Times New Roman"/>
              </a:rPr>
              <a:t> </a:t>
            </a:r>
            <a:r>
              <a:rPr lang="en-US" sz="5300" b="1" dirty="0">
                <a:solidFill>
                  <a:srgbClr val="FFFF00"/>
                </a:solidFill>
                <a:latin typeface="+mn-lt"/>
                <a:cs typeface="Times New Roman"/>
              </a:rPr>
              <a:t>of the Weeks</a:t>
            </a:r>
            <a:r>
              <a:rPr lang="en-US" sz="5300" b="1" dirty="0">
                <a:solidFill>
                  <a:schemeClr val="tx1"/>
                </a:solidFill>
                <a:latin typeface="+mn-lt"/>
                <a:cs typeface="Times New Roman"/>
              </a:rPr>
              <a:t>”</a:t>
            </a:r>
            <a:endParaRPr lang="en-US" sz="5300" b="1" dirty="0">
              <a:solidFill>
                <a:srgbClr val="FF0000"/>
              </a:solidFill>
              <a:latin typeface="+mn-lt"/>
              <a:cs typeface="Times New Roman"/>
            </a:endParaRPr>
          </a:p>
        </p:txBody>
      </p:sp>
      <p:sp>
        <p:nvSpPr>
          <p:cNvPr id="3" name="Content Placeholder 2"/>
          <p:cNvSpPr>
            <a:spLocks noGrp="1"/>
          </p:cNvSpPr>
          <p:nvPr>
            <p:ph sz="quarter" idx="10"/>
          </p:nvPr>
        </p:nvSpPr>
        <p:spPr>
          <a:xfrm>
            <a:off x="457200" y="2103285"/>
            <a:ext cx="8229600" cy="3995996"/>
          </a:xfrm>
        </p:spPr>
        <p:txBody>
          <a:bodyPr>
            <a:normAutofit fontScale="55000" lnSpcReduction="20000"/>
          </a:bodyPr>
          <a:lstStyle/>
          <a:p>
            <a:pPr marL="0" indent="0">
              <a:lnSpc>
                <a:spcPct val="120000"/>
              </a:lnSpc>
              <a:buNone/>
            </a:pPr>
            <a:r>
              <a:rPr lang="en-US" sz="3600" b="1" dirty="0">
                <a:solidFill>
                  <a:schemeClr val="tx1"/>
                </a:solidFill>
                <a:latin typeface="+mn-lt"/>
                <a:cs typeface="Lucida Console"/>
              </a:rPr>
              <a:t>Talks 7 &amp; 8</a:t>
            </a:r>
          </a:p>
          <a:p>
            <a:pPr marL="0" indent="0">
              <a:lnSpc>
                <a:spcPct val="120000"/>
              </a:lnSpc>
              <a:buNone/>
            </a:pPr>
            <a:r>
              <a:rPr lang="en-US" sz="3600" b="1" dirty="0">
                <a:solidFill>
                  <a:schemeClr val="tx1"/>
                </a:solidFill>
                <a:latin typeface="+mn-lt"/>
                <a:cs typeface="Lucida Console"/>
              </a:rPr>
              <a:t>LAWF 3780</a:t>
            </a:r>
          </a:p>
          <a:p>
            <a:pPr marL="0" indent="0">
              <a:lnSpc>
                <a:spcPct val="120000"/>
              </a:lnSpc>
              <a:buNone/>
            </a:pPr>
            <a:r>
              <a:rPr lang="en-US" sz="3600" b="1" dirty="0">
                <a:solidFill>
                  <a:schemeClr val="tx1"/>
                </a:solidFill>
                <a:latin typeface="+mn-lt"/>
                <a:cs typeface="Lucida Console"/>
              </a:rPr>
              <a:t>Challenges of In-House &amp; Corporate Counsel</a:t>
            </a:r>
          </a:p>
          <a:p>
            <a:pPr marL="0" indent="0">
              <a:lnSpc>
                <a:spcPct val="120000"/>
              </a:lnSpc>
              <a:buNone/>
            </a:pPr>
            <a:r>
              <a:rPr lang="en-US" sz="3600" b="1" dirty="0">
                <a:solidFill>
                  <a:schemeClr val="tx1"/>
                </a:solidFill>
                <a:latin typeface="+mn-lt"/>
                <a:cs typeface="Lucida Console"/>
              </a:rPr>
              <a:t>TRU Faculty of Law</a:t>
            </a:r>
          </a:p>
          <a:p>
            <a:pPr marL="0" indent="0">
              <a:lnSpc>
                <a:spcPct val="120000"/>
              </a:lnSpc>
              <a:buNone/>
            </a:pPr>
            <a:r>
              <a:rPr lang="en-US" sz="3600" b="1" dirty="0">
                <a:solidFill>
                  <a:schemeClr val="tx1"/>
                </a:solidFill>
                <a:latin typeface="+mn-lt"/>
                <a:cs typeface="Lucida Console"/>
              </a:rPr>
              <a:t>Spring, 2019</a:t>
            </a:r>
          </a:p>
          <a:p>
            <a:endParaRPr lang="en-US" dirty="0">
              <a:latin typeface="+mn-lt"/>
              <a:cs typeface="Lucida Console"/>
            </a:endParaRPr>
          </a:p>
          <a:p>
            <a:pPr marL="0" indent="0">
              <a:buNone/>
            </a:pPr>
            <a:endParaRPr lang="en-US" dirty="0">
              <a:latin typeface="+mn-lt"/>
              <a:cs typeface="Lucida Console"/>
            </a:endParaRPr>
          </a:p>
          <a:p>
            <a:pPr marL="0" indent="0">
              <a:buNone/>
            </a:pPr>
            <a:endParaRPr lang="en-US" sz="1600" b="1" dirty="0">
              <a:solidFill>
                <a:srgbClr val="000000"/>
              </a:solidFill>
              <a:latin typeface="+mn-lt"/>
              <a:cs typeface="Lucida Console"/>
            </a:endParaRPr>
          </a:p>
          <a:p>
            <a:pPr marL="0" indent="0">
              <a:buNone/>
            </a:pPr>
            <a:endParaRPr lang="en-US" sz="1600" b="1" dirty="0">
              <a:solidFill>
                <a:srgbClr val="000000"/>
              </a:solidFill>
              <a:latin typeface="+mn-lt"/>
              <a:cs typeface="Lucida Console"/>
            </a:endParaRPr>
          </a:p>
          <a:p>
            <a:pPr marL="0" indent="0">
              <a:buNone/>
            </a:pPr>
            <a:endParaRPr lang="en-US" sz="1600" b="1" dirty="0">
              <a:solidFill>
                <a:srgbClr val="000000"/>
              </a:solidFill>
              <a:latin typeface="+mn-lt"/>
              <a:cs typeface="Lucida Console"/>
            </a:endParaRPr>
          </a:p>
          <a:p>
            <a:pPr marL="0" indent="0">
              <a:buNone/>
            </a:pPr>
            <a:endParaRPr lang="en-US" sz="1600" b="1" dirty="0">
              <a:solidFill>
                <a:srgbClr val="000000"/>
              </a:solidFill>
              <a:latin typeface="+mn-lt"/>
              <a:cs typeface="Lucida Console"/>
            </a:endParaRPr>
          </a:p>
          <a:p>
            <a:pPr marL="0" indent="0">
              <a:buNone/>
            </a:pPr>
            <a:endParaRPr lang="en-US" sz="1800" dirty="0"/>
          </a:p>
          <a:p>
            <a:pPr marL="0" indent="0">
              <a:buNone/>
            </a:pPr>
            <a:endParaRPr lang="en-US" dirty="0">
              <a:solidFill>
                <a:srgbClr val="FFFFFF"/>
              </a:solidFill>
              <a:cs typeface="Lucida Console"/>
            </a:endParaRPr>
          </a:p>
          <a:p>
            <a:pPr marL="0" indent="0">
              <a:buNone/>
            </a:pPr>
            <a:r>
              <a:rPr lang="en-US" dirty="0">
                <a:solidFill>
                  <a:srgbClr val="FFFFFF"/>
                </a:solidFill>
                <a:cs typeface="Lucida Console"/>
              </a:rPr>
              <a:t>Jon Festinger Q.C.</a:t>
            </a:r>
          </a:p>
          <a:p>
            <a:pPr marL="0" indent="0">
              <a:buNone/>
            </a:pPr>
            <a:r>
              <a:rPr lang="en-US" dirty="0">
                <a:solidFill>
                  <a:srgbClr val="FFFFFF"/>
                </a:solidFill>
                <a:cs typeface="Lucida Console"/>
              </a:rPr>
              <a:t>Centre for Digital Media</a:t>
            </a:r>
          </a:p>
          <a:p>
            <a:pPr marL="0" indent="0">
              <a:buNone/>
            </a:pPr>
            <a:r>
              <a:rPr lang="en-CA" dirty="0">
                <a:solidFill>
                  <a:srgbClr val="FFFFFF"/>
                </a:solidFill>
                <a:cs typeface="Lucida Console"/>
              </a:rPr>
              <a:t>QMUL School of Law (CCLS)</a:t>
            </a:r>
            <a:endParaRPr lang="en-US" dirty="0">
              <a:solidFill>
                <a:srgbClr val="FFFFFF"/>
              </a:solidFill>
              <a:cs typeface="Lucida Console"/>
            </a:endParaRPr>
          </a:p>
          <a:p>
            <a:pPr marL="0" indent="0">
              <a:buNone/>
            </a:pPr>
            <a:r>
              <a:rPr lang="en-US" dirty="0">
                <a:solidFill>
                  <a:srgbClr val="FFFF00"/>
                </a:solidFill>
                <a:cs typeface="Lucida Console"/>
                <a:hlinkClick r:id="rId4"/>
              </a:rPr>
              <a:t>http://commlaw.allard.ubc</a:t>
            </a:r>
            <a:r>
              <a:rPr lang="en-US" dirty="0">
                <a:solidFill>
                  <a:srgbClr val="FFFF00"/>
                </a:solidFill>
                <a:cs typeface="Lucida Console"/>
              </a:rPr>
              <a:t> </a:t>
            </a:r>
          </a:p>
          <a:p>
            <a:pPr marL="0" indent="0">
              <a:buNone/>
            </a:pPr>
            <a:r>
              <a:rPr lang="en-US" dirty="0">
                <a:solidFill>
                  <a:srgbClr val="FFFFFF"/>
                </a:solidFill>
                <a:cs typeface="Lucida Console"/>
              </a:rPr>
              <a:t>@</a:t>
            </a:r>
            <a:r>
              <a:rPr lang="en-US" dirty="0" err="1">
                <a:solidFill>
                  <a:srgbClr val="FFFFFF"/>
                </a:solidFill>
                <a:cs typeface="Lucida Console"/>
              </a:rPr>
              <a:t>jonfestinger</a:t>
            </a:r>
            <a:endParaRPr lang="en-US" dirty="0">
              <a:solidFill>
                <a:srgbClr val="FFFFFF"/>
              </a:solidFill>
              <a:cs typeface="Lucida Console"/>
            </a:endParaRPr>
          </a:p>
          <a:p>
            <a:pPr marL="0" indent="0">
              <a:buNone/>
            </a:pPr>
            <a:r>
              <a:rPr lang="en-US" dirty="0">
                <a:solidFill>
                  <a:srgbClr val="FFFF00"/>
                </a:solidFill>
                <a:cs typeface="Lucida Console"/>
                <a:hlinkClick r:id="rId5"/>
              </a:rPr>
              <a:t>jon_festinger@thecdm.ca</a:t>
            </a:r>
            <a:endParaRPr lang="en-US" dirty="0">
              <a:solidFill>
                <a:srgbClr val="FFFF00"/>
              </a:solidFill>
              <a:cs typeface="Lucida Console"/>
            </a:endParaRPr>
          </a:p>
          <a:p>
            <a:pPr marL="0" indent="0">
              <a:buNone/>
            </a:pPr>
            <a:endParaRPr lang="en-US" dirty="0"/>
          </a:p>
          <a:p>
            <a:pPr marL="0" indent="0">
              <a:buNone/>
            </a:pPr>
            <a:endParaRPr lang="en-US" sz="1600" dirty="0"/>
          </a:p>
          <a:p>
            <a:pPr marL="0" indent="0">
              <a:buNone/>
            </a:pPr>
            <a:endParaRPr lang="en-US" dirty="0"/>
          </a:p>
          <a:p>
            <a:endParaRPr lang="en-US" dirty="0"/>
          </a:p>
          <a:p>
            <a:endParaRPr lang="en-US" dirty="0"/>
          </a:p>
        </p:txBody>
      </p:sp>
      <p:pic>
        <p:nvPicPr>
          <p:cNvPr id="6" name="Content Placeholder 3" descr="JF.png"/>
          <p:cNvPicPr>
            <a:picLocks noChangeAspect="1"/>
          </p:cNvPicPr>
          <p:nvPr/>
        </p:nvPicPr>
        <p:blipFill rotWithShape="1">
          <a:blip r:embed="rId6">
            <a:extLst>
              <a:ext uri="{28A0092B-C50C-407E-A947-70E740481C1C}">
                <a14:useLocalDpi xmlns:a14="http://schemas.microsoft.com/office/drawing/2010/main" val="0"/>
              </a:ext>
            </a:extLst>
          </a:blip>
          <a:srcRect l="20968" t="29807" r="941" b="27147"/>
          <a:stretch/>
        </p:blipFill>
        <p:spPr>
          <a:xfrm>
            <a:off x="6302082" y="3962741"/>
            <a:ext cx="2384718" cy="1858747"/>
          </a:xfrm>
          <a:prstGeom prst="rect">
            <a:avLst/>
          </a:prstGeom>
        </p:spPr>
      </p:pic>
    </p:spTree>
    <p:extLst>
      <p:ext uri="{BB962C8B-B14F-4D97-AF65-F5344CB8AC3E}">
        <p14:creationId xmlns:p14="http://schemas.microsoft.com/office/powerpoint/2010/main" val="536787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199" y="2028305"/>
            <a:ext cx="8548661" cy="3697828"/>
          </a:xfrm>
        </p:spPr>
        <p:txBody>
          <a:bodyPr>
            <a:normAutofit/>
          </a:bodyPr>
          <a:lstStyle/>
          <a:p>
            <a:pPr marL="0" indent="0" algn="ctr">
              <a:buNone/>
            </a:pPr>
            <a:r>
              <a:rPr lang="en-US" sz="145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Yours?</a:t>
            </a:r>
            <a:endParaRPr lang="en-US" sz="14500" dirty="0"/>
          </a:p>
        </p:txBody>
      </p:sp>
    </p:spTree>
    <p:extLst>
      <p:ext uri="{BB962C8B-B14F-4D97-AF65-F5344CB8AC3E}">
        <p14:creationId xmlns:p14="http://schemas.microsoft.com/office/powerpoint/2010/main" val="658030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15124175-ACF8-A941-AA98-06D5657C04A0}"/>
              </a:ext>
            </a:extLst>
          </p:cNvPr>
          <p:cNvPicPr>
            <a:picLocks noChangeAspect="1"/>
          </p:cNvPicPr>
          <p:nvPr/>
        </p:nvPicPr>
        <p:blipFill>
          <a:blip r:embed="rId2"/>
          <a:stretch>
            <a:fillRect/>
          </a:stretch>
        </p:blipFill>
        <p:spPr>
          <a:xfrm>
            <a:off x="689411" y="265814"/>
            <a:ext cx="4095544" cy="5545555"/>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2CEDD5ED-2E9B-144C-9999-71F1DB37E8BC}"/>
              </a:ext>
            </a:extLst>
          </p:cNvPr>
          <p:cNvPicPr>
            <a:picLocks noChangeAspect="1"/>
          </p:cNvPicPr>
          <p:nvPr/>
        </p:nvPicPr>
        <p:blipFill>
          <a:blip r:embed="rId3"/>
          <a:stretch>
            <a:fillRect/>
          </a:stretch>
        </p:blipFill>
        <p:spPr>
          <a:xfrm>
            <a:off x="5199322" y="2328863"/>
            <a:ext cx="3505200" cy="2127250"/>
          </a:xfrm>
          <a:prstGeom prst="rect">
            <a:avLst/>
          </a:prstGeom>
        </p:spPr>
      </p:pic>
    </p:spTree>
    <p:extLst>
      <p:ext uri="{BB962C8B-B14F-4D97-AF65-F5344CB8AC3E}">
        <p14:creationId xmlns:p14="http://schemas.microsoft.com/office/powerpoint/2010/main" val="19639428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79BD91BF-C06B-CE4E-A5B9-5D5C6E9AE695}"/>
              </a:ext>
            </a:extLst>
          </p:cNvPr>
          <p:cNvPicPr>
            <a:picLocks noChangeAspect="1"/>
          </p:cNvPicPr>
          <p:nvPr/>
        </p:nvPicPr>
        <p:blipFill>
          <a:blip r:embed="rId2"/>
          <a:stretch>
            <a:fillRect/>
          </a:stretch>
        </p:blipFill>
        <p:spPr>
          <a:xfrm>
            <a:off x="496604" y="546265"/>
            <a:ext cx="8223818" cy="5154709"/>
          </a:xfrm>
          <a:prstGeom prst="rect">
            <a:avLst/>
          </a:prstGeom>
        </p:spPr>
      </p:pic>
    </p:spTree>
    <p:extLst>
      <p:ext uri="{BB962C8B-B14F-4D97-AF65-F5344CB8AC3E}">
        <p14:creationId xmlns:p14="http://schemas.microsoft.com/office/powerpoint/2010/main" val="5096323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D78BFD92-02DB-034B-8A94-18316460CC85}"/>
              </a:ext>
            </a:extLst>
          </p:cNvPr>
          <p:cNvPicPr>
            <a:picLocks noChangeAspect="1"/>
          </p:cNvPicPr>
          <p:nvPr/>
        </p:nvPicPr>
        <p:blipFill>
          <a:blip r:embed="rId2"/>
          <a:stretch>
            <a:fillRect/>
          </a:stretch>
        </p:blipFill>
        <p:spPr>
          <a:xfrm>
            <a:off x="1389063" y="360713"/>
            <a:ext cx="6438900" cy="5257800"/>
          </a:xfrm>
          <a:prstGeom prst="rect">
            <a:avLst/>
          </a:prstGeom>
        </p:spPr>
      </p:pic>
    </p:spTree>
    <p:extLst>
      <p:ext uri="{BB962C8B-B14F-4D97-AF65-F5344CB8AC3E}">
        <p14:creationId xmlns:p14="http://schemas.microsoft.com/office/powerpoint/2010/main" val="22866072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0CA14265-E5B2-CB49-B9C3-F7B903DD4625}"/>
              </a:ext>
            </a:extLst>
          </p:cNvPr>
          <p:cNvPicPr>
            <a:picLocks noChangeAspect="1"/>
          </p:cNvPicPr>
          <p:nvPr/>
        </p:nvPicPr>
        <p:blipFill>
          <a:blip r:embed="rId2"/>
          <a:stretch>
            <a:fillRect/>
          </a:stretch>
        </p:blipFill>
        <p:spPr>
          <a:xfrm>
            <a:off x="300677" y="1793174"/>
            <a:ext cx="8558151" cy="3277590"/>
          </a:xfrm>
          <a:prstGeom prst="rect">
            <a:avLst/>
          </a:prstGeom>
        </p:spPr>
      </p:pic>
    </p:spTree>
    <p:extLst>
      <p:ext uri="{BB962C8B-B14F-4D97-AF65-F5344CB8AC3E}">
        <p14:creationId xmlns:p14="http://schemas.microsoft.com/office/powerpoint/2010/main" val="35407485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24720CE9-7A42-BB42-83A2-57781872DBF6}"/>
              </a:ext>
            </a:extLst>
          </p:cNvPr>
          <p:cNvPicPr>
            <a:picLocks noChangeAspect="1"/>
          </p:cNvPicPr>
          <p:nvPr/>
        </p:nvPicPr>
        <p:blipFill>
          <a:blip r:embed="rId2"/>
          <a:stretch>
            <a:fillRect/>
          </a:stretch>
        </p:blipFill>
        <p:spPr>
          <a:xfrm>
            <a:off x="724895" y="201357"/>
            <a:ext cx="7767235" cy="5463173"/>
          </a:xfrm>
          <a:prstGeom prst="rect">
            <a:avLst/>
          </a:prstGeom>
        </p:spPr>
      </p:pic>
    </p:spTree>
    <p:extLst>
      <p:ext uri="{BB962C8B-B14F-4D97-AF65-F5344CB8AC3E}">
        <p14:creationId xmlns:p14="http://schemas.microsoft.com/office/powerpoint/2010/main" val="5435671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white&#10;&#10;Description automatically generated">
            <a:extLst>
              <a:ext uri="{FF2B5EF4-FFF2-40B4-BE49-F238E27FC236}">
                <a16:creationId xmlns:a16="http://schemas.microsoft.com/office/drawing/2014/main" id="{BB6C53AC-A739-F344-890D-2C09A64EFE50}"/>
              </a:ext>
            </a:extLst>
          </p:cNvPr>
          <p:cNvPicPr>
            <a:picLocks noChangeAspect="1"/>
          </p:cNvPicPr>
          <p:nvPr/>
        </p:nvPicPr>
        <p:blipFill>
          <a:blip r:embed="rId2"/>
          <a:stretch>
            <a:fillRect/>
          </a:stretch>
        </p:blipFill>
        <p:spPr>
          <a:xfrm>
            <a:off x="283802" y="2977117"/>
            <a:ext cx="8649422" cy="2332222"/>
          </a:xfrm>
          <a:prstGeom prst="rect">
            <a:avLst/>
          </a:prstGeom>
        </p:spPr>
      </p:pic>
      <p:pic>
        <p:nvPicPr>
          <p:cNvPr id="5" name="Picture 4" descr="A picture containing food&#10;&#10;Description automatically generated">
            <a:extLst>
              <a:ext uri="{FF2B5EF4-FFF2-40B4-BE49-F238E27FC236}">
                <a16:creationId xmlns:a16="http://schemas.microsoft.com/office/drawing/2014/main" id="{34D4CAA0-703B-AF4C-AF4E-FCFC64895584}"/>
              </a:ext>
            </a:extLst>
          </p:cNvPr>
          <p:cNvPicPr>
            <a:picLocks noChangeAspect="1"/>
          </p:cNvPicPr>
          <p:nvPr/>
        </p:nvPicPr>
        <p:blipFill>
          <a:blip r:embed="rId3"/>
          <a:stretch>
            <a:fillRect/>
          </a:stretch>
        </p:blipFill>
        <p:spPr>
          <a:xfrm>
            <a:off x="1578935" y="544833"/>
            <a:ext cx="5986130" cy="2007656"/>
          </a:xfrm>
          <a:prstGeom prst="rect">
            <a:avLst/>
          </a:prstGeom>
        </p:spPr>
      </p:pic>
    </p:spTree>
    <p:extLst>
      <p:ext uri="{BB962C8B-B14F-4D97-AF65-F5344CB8AC3E}">
        <p14:creationId xmlns:p14="http://schemas.microsoft.com/office/powerpoint/2010/main" val="11541917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63559C6C-6547-B241-A840-B41717FB682D}"/>
              </a:ext>
            </a:extLst>
          </p:cNvPr>
          <p:cNvPicPr>
            <a:picLocks noChangeAspect="1"/>
          </p:cNvPicPr>
          <p:nvPr/>
        </p:nvPicPr>
        <p:blipFill>
          <a:blip r:embed="rId2"/>
          <a:stretch>
            <a:fillRect/>
          </a:stretch>
        </p:blipFill>
        <p:spPr>
          <a:xfrm>
            <a:off x="455152" y="856013"/>
            <a:ext cx="8306722" cy="1854524"/>
          </a:xfrm>
          <a:prstGeom prst="rect">
            <a:avLst/>
          </a:prstGeom>
        </p:spPr>
      </p:pic>
      <p:pic>
        <p:nvPicPr>
          <p:cNvPr id="5" name="Picture 4" descr="A close up of a logo&#10;&#10;Description automatically generated">
            <a:extLst>
              <a:ext uri="{FF2B5EF4-FFF2-40B4-BE49-F238E27FC236}">
                <a16:creationId xmlns:a16="http://schemas.microsoft.com/office/drawing/2014/main" id="{4BC79513-C3D1-3847-B6A8-C73E67D637D2}"/>
              </a:ext>
            </a:extLst>
          </p:cNvPr>
          <p:cNvPicPr>
            <a:picLocks noChangeAspect="1"/>
          </p:cNvPicPr>
          <p:nvPr/>
        </p:nvPicPr>
        <p:blipFill>
          <a:blip r:embed="rId3"/>
          <a:stretch>
            <a:fillRect/>
          </a:stretch>
        </p:blipFill>
        <p:spPr>
          <a:xfrm>
            <a:off x="455152" y="3745916"/>
            <a:ext cx="8306722" cy="1703943"/>
          </a:xfrm>
          <a:prstGeom prst="rect">
            <a:avLst/>
          </a:prstGeom>
        </p:spPr>
      </p:pic>
    </p:spTree>
    <p:extLst>
      <p:ext uri="{BB962C8B-B14F-4D97-AF65-F5344CB8AC3E}">
        <p14:creationId xmlns:p14="http://schemas.microsoft.com/office/powerpoint/2010/main" val="34731451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itting&#10;&#10;Description automatically generated">
            <a:extLst>
              <a:ext uri="{FF2B5EF4-FFF2-40B4-BE49-F238E27FC236}">
                <a16:creationId xmlns:a16="http://schemas.microsoft.com/office/drawing/2014/main" id="{AAE1FCCB-3D05-8A4A-89A7-31690E147D28}"/>
              </a:ext>
            </a:extLst>
          </p:cNvPr>
          <p:cNvPicPr>
            <a:picLocks noChangeAspect="1"/>
          </p:cNvPicPr>
          <p:nvPr/>
        </p:nvPicPr>
        <p:blipFill>
          <a:blip r:embed="rId2"/>
          <a:stretch>
            <a:fillRect/>
          </a:stretch>
        </p:blipFill>
        <p:spPr>
          <a:xfrm>
            <a:off x="1343127" y="382070"/>
            <a:ext cx="6530771" cy="2572728"/>
          </a:xfrm>
          <a:prstGeom prst="rect">
            <a:avLst/>
          </a:prstGeom>
        </p:spPr>
      </p:pic>
      <p:pic>
        <p:nvPicPr>
          <p:cNvPr id="5" name="Picture 4" descr="A close up of a logo&#10;&#10;Description automatically generated">
            <a:extLst>
              <a:ext uri="{FF2B5EF4-FFF2-40B4-BE49-F238E27FC236}">
                <a16:creationId xmlns:a16="http://schemas.microsoft.com/office/drawing/2014/main" id="{48A0BAFA-80D8-E34E-B010-80B575D5D9CA}"/>
              </a:ext>
            </a:extLst>
          </p:cNvPr>
          <p:cNvPicPr>
            <a:picLocks noChangeAspect="1"/>
          </p:cNvPicPr>
          <p:nvPr/>
        </p:nvPicPr>
        <p:blipFill>
          <a:blip r:embed="rId3"/>
          <a:stretch>
            <a:fillRect/>
          </a:stretch>
        </p:blipFill>
        <p:spPr>
          <a:xfrm>
            <a:off x="1242187" y="3521115"/>
            <a:ext cx="6631711" cy="2381387"/>
          </a:xfrm>
          <a:prstGeom prst="rect">
            <a:avLst/>
          </a:prstGeom>
        </p:spPr>
      </p:pic>
    </p:spTree>
    <p:extLst>
      <p:ext uri="{BB962C8B-B14F-4D97-AF65-F5344CB8AC3E}">
        <p14:creationId xmlns:p14="http://schemas.microsoft.com/office/powerpoint/2010/main" val="23277037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rawing&#10;&#10;Description automatically generated">
            <a:extLst>
              <a:ext uri="{FF2B5EF4-FFF2-40B4-BE49-F238E27FC236}">
                <a16:creationId xmlns:a16="http://schemas.microsoft.com/office/drawing/2014/main" id="{DC31CE8F-7289-6D41-B83D-D26D9B32CB3E}"/>
              </a:ext>
            </a:extLst>
          </p:cNvPr>
          <p:cNvPicPr>
            <a:picLocks noChangeAspect="1"/>
          </p:cNvPicPr>
          <p:nvPr/>
        </p:nvPicPr>
        <p:blipFill>
          <a:blip r:embed="rId2"/>
          <a:stretch>
            <a:fillRect/>
          </a:stretch>
        </p:blipFill>
        <p:spPr>
          <a:xfrm>
            <a:off x="1713779" y="162976"/>
            <a:ext cx="5789468" cy="1172865"/>
          </a:xfrm>
          <a:prstGeom prst="rect">
            <a:avLst/>
          </a:prstGeom>
        </p:spPr>
      </p:pic>
      <p:pic>
        <p:nvPicPr>
          <p:cNvPr id="6" name="Picture 5" descr="A screenshot of a computer&#10;&#10;Description automatically generated">
            <a:extLst>
              <a:ext uri="{FF2B5EF4-FFF2-40B4-BE49-F238E27FC236}">
                <a16:creationId xmlns:a16="http://schemas.microsoft.com/office/drawing/2014/main" id="{4AAEEEC3-3F92-F94E-AE61-37A83FBCC520}"/>
              </a:ext>
            </a:extLst>
          </p:cNvPr>
          <p:cNvPicPr>
            <a:picLocks noChangeAspect="1"/>
          </p:cNvPicPr>
          <p:nvPr/>
        </p:nvPicPr>
        <p:blipFill>
          <a:blip r:embed="rId3"/>
          <a:stretch>
            <a:fillRect/>
          </a:stretch>
        </p:blipFill>
        <p:spPr>
          <a:xfrm>
            <a:off x="1713779" y="1780720"/>
            <a:ext cx="5789468" cy="4121316"/>
          </a:xfrm>
          <a:prstGeom prst="rect">
            <a:avLst/>
          </a:prstGeom>
        </p:spPr>
      </p:pic>
    </p:spTree>
    <p:extLst>
      <p:ext uri="{BB962C8B-B14F-4D97-AF65-F5344CB8AC3E}">
        <p14:creationId xmlns:p14="http://schemas.microsoft.com/office/powerpoint/2010/main" val="37620679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606288"/>
            <a:ext cx="8686800" cy="4870174"/>
          </a:xfrm>
        </p:spPr>
        <p:txBody>
          <a:bodyPr>
            <a:normAutofit/>
          </a:bodyPr>
          <a:lstStyle/>
          <a:p>
            <a:pPr marL="0" indent="0" algn="ctr">
              <a:buNone/>
            </a:pPr>
            <a:r>
              <a:rPr lang="en-US" sz="4800" dirty="0">
                <a:solidFill>
                  <a:srgbClr val="FFFF00"/>
                </a:solidFill>
                <a:latin typeface="+mn-lt"/>
              </a:rPr>
              <a:t>Hello</a:t>
            </a:r>
          </a:p>
          <a:p>
            <a:pPr marL="0" indent="0" algn="ctr">
              <a:buNone/>
            </a:pPr>
            <a:endParaRPr lang="en-US" sz="4800" dirty="0">
              <a:solidFill>
                <a:schemeClr val="bg1"/>
              </a:solidFill>
              <a:latin typeface="+mn-lt"/>
            </a:endParaRPr>
          </a:p>
          <a:p>
            <a:pPr marL="0" indent="0" algn="ctr">
              <a:buNone/>
            </a:pPr>
            <a:r>
              <a:rPr lang="en-US" sz="4800" b="1" dirty="0">
                <a:solidFill>
                  <a:schemeClr val="bg1"/>
                </a:solidFill>
                <a:cs typeface="Lucida Console"/>
              </a:rPr>
              <a:t>LAW F 3780</a:t>
            </a:r>
          </a:p>
          <a:p>
            <a:pPr marL="0" indent="0" algn="ctr">
              <a:buNone/>
            </a:pPr>
            <a:r>
              <a:rPr lang="en-US" sz="4800" dirty="0">
                <a:solidFill>
                  <a:srgbClr val="FFFF00"/>
                </a:solidFill>
                <a:latin typeface="+mn-lt"/>
              </a:rPr>
              <a:t>Challenges of In-House</a:t>
            </a:r>
          </a:p>
          <a:p>
            <a:pPr marL="0" indent="0" algn="ctr">
              <a:buNone/>
            </a:pPr>
            <a:r>
              <a:rPr lang="en-US" sz="4800" dirty="0">
                <a:solidFill>
                  <a:srgbClr val="FF0000"/>
                </a:solidFill>
                <a:latin typeface="+mn-lt"/>
              </a:rPr>
              <a:t>&amp;</a:t>
            </a:r>
            <a:r>
              <a:rPr lang="en-US" sz="4800" dirty="0">
                <a:solidFill>
                  <a:srgbClr val="FFFF00"/>
                </a:solidFill>
                <a:latin typeface="+mn-lt"/>
              </a:rPr>
              <a:t> Corporate Counsel</a:t>
            </a:r>
          </a:p>
        </p:txBody>
      </p:sp>
    </p:spTree>
    <p:extLst>
      <p:ext uri="{BB962C8B-B14F-4D97-AF65-F5344CB8AC3E}">
        <p14:creationId xmlns:p14="http://schemas.microsoft.com/office/powerpoint/2010/main" val="7234881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 screen&#10;&#10;Description automatically generated">
            <a:extLst>
              <a:ext uri="{FF2B5EF4-FFF2-40B4-BE49-F238E27FC236}">
                <a16:creationId xmlns:a16="http://schemas.microsoft.com/office/drawing/2014/main" id="{F84F146A-BB90-2C49-ADF8-7ADD9E10CBDE}"/>
              </a:ext>
            </a:extLst>
          </p:cNvPr>
          <p:cNvPicPr>
            <a:picLocks noChangeAspect="1"/>
          </p:cNvPicPr>
          <p:nvPr/>
        </p:nvPicPr>
        <p:blipFill>
          <a:blip r:embed="rId2"/>
          <a:stretch>
            <a:fillRect/>
          </a:stretch>
        </p:blipFill>
        <p:spPr>
          <a:xfrm>
            <a:off x="976482" y="415636"/>
            <a:ext cx="7264062" cy="5223943"/>
          </a:xfrm>
          <a:prstGeom prst="rect">
            <a:avLst/>
          </a:prstGeom>
        </p:spPr>
      </p:pic>
    </p:spTree>
    <p:extLst>
      <p:ext uri="{BB962C8B-B14F-4D97-AF65-F5344CB8AC3E}">
        <p14:creationId xmlns:p14="http://schemas.microsoft.com/office/powerpoint/2010/main" val="25374456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CEBF5990-208A-984D-9195-FB3FEA51C476}"/>
              </a:ext>
            </a:extLst>
          </p:cNvPr>
          <p:cNvPicPr>
            <a:picLocks noChangeAspect="1"/>
          </p:cNvPicPr>
          <p:nvPr/>
        </p:nvPicPr>
        <p:blipFill>
          <a:blip r:embed="rId2"/>
          <a:stretch>
            <a:fillRect/>
          </a:stretch>
        </p:blipFill>
        <p:spPr>
          <a:xfrm>
            <a:off x="297479" y="180678"/>
            <a:ext cx="8622067" cy="1724413"/>
          </a:xfrm>
          <a:prstGeom prst="rect">
            <a:avLst/>
          </a:prstGeom>
        </p:spPr>
      </p:pic>
      <p:pic>
        <p:nvPicPr>
          <p:cNvPr id="5" name="Picture 4" descr="A close up of a logo&#10;&#10;Description automatically generated">
            <a:extLst>
              <a:ext uri="{FF2B5EF4-FFF2-40B4-BE49-F238E27FC236}">
                <a16:creationId xmlns:a16="http://schemas.microsoft.com/office/drawing/2014/main" id="{AF1B8BA7-9826-F545-A86B-C7BBDC6FE0C6}"/>
              </a:ext>
            </a:extLst>
          </p:cNvPr>
          <p:cNvPicPr>
            <a:picLocks noChangeAspect="1"/>
          </p:cNvPicPr>
          <p:nvPr/>
        </p:nvPicPr>
        <p:blipFill>
          <a:blip r:embed="rId3"/>
          <a:stretch>
            <a:fillRect/>
          </a:stretch>
        </p:blipFill>
        <p:spPr>
          <a:xfrm>
            <a:off x="297479" y="2026144"/>
            <a:ext cx="8622067" cy="1724414"/>
          </a:xfrm>
          <a:prstGeom prst="rect">
            <a:avLst/>
          </a:prstGeom>
        </p:spPr>
      </p:pic>
      <p:pic>
        <p:nvPicPr>
          <p:cNvPr id="7" name="Picture 6" descr="A close up of a logo&#10;&#10;Description automatically generated">
            <a:extLst>
              <a:ext uri="{FF2B5EF4-FFF2-40B4-BE49-F238E27FC236}">
                <a16:creationId xmlns:a16="http://schemas.microsoft.com/office/drawing/2014/main" id="{DD9254EE-9ABB-6840-9750-B1FC789A322B}"/>
              </a:ext>
            </a:extLst>
          </p:cNvPr>
          <p:cNvPicPr>
            <a:picLocks noChangeAspect="1"/>
          </p:cNvPicPr>
          <p:nvPr/>
        </p:nvPicPr>
        <p:blipFill>
          <a:blip r:embed="rId4"/>
          <a:stretch>
            <a:fillRect/>
          </a:stretch>
        </p:blipFill>
        <p:spPr>
          <a:xfrm>
            <a:off x="297479" y="3750558"/>
            <a:ext cx="8622067" cy="2017930"/>
          </a:xfrm>
          <a:prstGeom prst="rect">
            <a:avLst/>
          </a:prstGeom>
        </p:spPr>
      </p:pic>
    </p:spTree>
    <p:extLst>
      <p:ext uri="{BB962C8B-B14F-4D97-AF65-F5344CB8AC3E}">
        <p14:creationId xmlns:p14="http://schemas.microsoft.com/office/powerpoint/2010/main" val="3916943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09721D1A-F821-DF4A-9834-23DF26294724}"/>
              </a:ext>
            </a:extLst>
          </p:cNvPr>
          <p:cNvPicPr>
            <a:picLocks noChangeAspect="1"/>
          </p:cNvPicPr>
          <p:nvPr/>
        </p:nvPicPr>
        <p:blipFill>
          <a:blip r:embed="rId2"/>
          <a:stretch>
            <a:fillRect/>
          </a:stretch>
        </p:blipFill>
        <p:spPr>
          <a:xfrm>
            <a:off x="3285104" y="106879"/>
            <a:ext cx="2646817" cy="5723906"/>
          </a:xfrm>
          <a:prstGeom prst="rect">
            <a:avLst/>
          </a:prstGeom>
        </p:spPr>
      </p:pic>
    </p:spTree>
    <p:extLst>
      <p:ext uri="{BB962C8B-B14F-4D97-AF65-F5344CB8AC3E}">
        <p14:creationId xmlns:p14="http://schemas.microsoft.com/office/powerpoint/2010/main" val="23794786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6ADB981C-0622-784E-A77F-9230367C2698}"/>
              </a:ext>
            </a:extLst>
          </p:cNvPr>
          <p:cNvPicPr>
            <a:picLocks noChangeAspect="1"/>
          </p:cNvPicPr>
          <p:nvPr/>
        </p:nvPicPr>
        <p:blipFill>
          <a:blip r:embed="rId2"/>
          <a:stretch>
            <a:fillRect/>
          </a:stretch>
        </p:blipFill>
        <p:spPr>
          <a:xfrm>
            <a:off x="3040700" y="118753"/>
            <a:ext cx="3135625" cy="5748646"/>
          </a:xfrm>
          <a:prstGeom prst="rect">
            <a:avLst/>
          </a:prstGeom>
        </p:spPr>
      </p:pic>
    </p:spTree>
    <p:extLst>
      <p:ext uri="{BB962C8B-B14F-4D97-AF65-F5344CB8AC3E}">
        <p14:creationId xmlns:p14="http://schemas.microsoft.com/office/powerpoint/2010/main" val="3882834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A3C7AAA2-30DB-8F4E-A651-212E99A9E1E2}"/>
              </a:ext>
            </a:extLst>
          </p:cNvPr>
          <p:cNvPicPr>
            <a:picLocks noChangeAspect="1"/>
          </p:cNvPicPr>
          <p:nvPr/>
        </p:nvPicPr>
        <p:blipFill>
          <a:blip r:embed="rId2"/>
          <a:stretch>
            <a:fillRect/>
          </a:stretch>
        </p:blipFill>
        <p:spPr>
          <a:xfrm>
            <a:off x="1556554" y="364102"/>
            <a:ext cx="6103917" cy="5466195"/>
          </a:xfrm>
          <a:prstGeom prst="rect">
            <a:avLst/>
          </a:prstGeom>
        </p:spPr>
      </p:pic>
    </p:spTree>
    <p:extLst>
      <p:ext uri="{BB962C8B-B14F-4D97-AF65-F5344CB8AC3E}">
        <p14:creationId xmlns:p14="http://schemas.microsoft.com/office/powerpoint/2010/main" val="22568790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E2E906-DDC5-5442-AE21-FD4A910FA28A}"/>
              </a:ext>
            </a:extLst>
          </p:cNvPr>
          <p:cNvPicPr>
            <a:picLocks noChangeAspect="1"/>
          </p:cNvPicPr>
          <p:nvPr/>
        </p:nvPicPr>
        <p:blipFill>
          <a:blip r:embed="rId2"/>
          <a:stretch>
            <a:fillRect/>
          </a:stretch>
        </p:blipFill>
        <p:spPr>
          <a:xfrm>
            <a:off x="0" y="0"/>
            <a:ext cx="9144000" cy="6858000"/>
          </a:xfrm>
          <a:prstGeom prst="rect">
            <a:avLst/>
          </a:prstGeom>
        </p:spPr>
      </p:pic>
      <p:pic>
        <p:nvPicPr>
          <p:cNvPr id="4" name="Picture 3" descr="A screenshot of a social media post&#10;&#10;Description automatically generated">
            <a:extLst>
              <a:ext uri="{FF2B5EF4-FFF2-40B4-BE49-F238E27FC236}">
                <a16:creationId xmlns:a16="http://schemas.microsoft.com/office/drawing/2014/main" id="{91FFCB0E-5708-8041-9FCB-0B1CC799BC10}"/>
              </a:ext>
            </a:extLst>
          </p:cNvPr>
          <p:cNvPicPr>
            <a:picLocks noChangeAspect="1"/>
          </p:cNvPicPr>
          <p:nvPr/>
        </p:nvPicPr>
        <p:blipFill>
          <a:blip r:embed="rId3"/>
          <a:stretch>
            <a:fillRect/>
          </a:stretch>
        </p:blipFill>
        <p:spPr>
          <a:xfrm>
            <a:off x="3326719" y="201880"/>
            <a:ext cx="2563587" cy="5557652"/>
          </a:xfrm>
          <a:prstGeom prst="rect">
            <a:avLst/>
          </a:prstGeom>
        </p:spPr>
      </p:pic>
    </p:spTree>
    <p:extLst>
      <p:ext uri="{BB962C8B-B14F-4D97-AF65-F5344CB8AC3E}">
        <p14:creationId xmlns:p14="http://schemas.microsoft.com/office/powerpoint/2010/main" val="41067406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newspaper&#10;&#10;Description automatically generated">
            <a:extLst>
              <a:ext uri="{FF2B5EF4-FFF2-40B4-BE49-F238E27FC236}">
                <a16:creationId xmlns:a16="http://schemas.microsoft.com/office/drawing/2014/main" id="{79223314-C480-8749-8F17-96323BB6967E}"/>
              </a:ext>
            </a:extLst>
          </p:cNvPr>
          <p:cNvPicPr>
            <a:picLocks noChangeAspect="1"/>
          </p:cNvPicPr>
          <p:nvPr/>
        </p:nvPicPr>
        <p:blipFill>
          <a:blip r:embed="rId2"/>
          <a:stretch>
            <a:fillRect/>
          </a:stretch>
        </p:blipFill>
        <p:spPr>
          <a:xfrm>
            <a:off x="3068396" y="212869"/>
            <a:ext cx="3080233" cy="5522912"/>
          </a:xfrm>
          <a:prstGeom prst="rect">
            <a:avLst/>
          </a:prstGeom>
        </p:spPr>
      </p:pic>
    </p:spTree>
    <p:extLst>
      <p:ext uri="{BB962C8B-B14F-4D97-AF65-F5344CB8AC3E}">
        <p14:creationId xmlns:p14="http://schemas.microsoft.com/office/powerpoint/2010/main" val="9135666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newspaper&#10;&#10;Description automatically generated">
            <a:extLst>
              <a:ext uri="{FF2B5EF4-FFF2-40B4-BE49-F238E27FC236}">
                <a16:creationId xmlns:a16="http://schemas.microsoft.com/office/drawing/2014/main" id="{9E0F1C18-153F-4A44-B95E-94F626725BE6}"/>
              </a:ext>
            </a:extLst>
          </p:cNvPr>
          <p:cNvPicPr>
            <a:picLocks noChangeAspect="1"/>
          </p:cNvPicPr>
          <p:nvPr/>
        </p:nvPicPr>
        <p:blipFill>
          <a:blip r:embed="rId2"/>
          <a:stretch>
            <a:fillRect/>
          </a:stretch>
        </p:blipFill>
        <p:spPr>
          <a:xfrm>
            <a:off x="3241971" y="130629"/>
            <a:ext cx="2733084" cy="5676405"/>
          </a:xfrm>
          <a:prstGeom prst="rect">
            <a:avLst/>
          </a:prstGeom>
        </p:spPr>
      </p:pic>
    </p:spTree>
    <p:extLst>
      <p:ext uri="{BB962C8B-B14F-4D97-AF65-F5344CB8AC3E}">
        <p14:creationId xmlns:p14="http://schemas.microsoft.com/office/powerpoint/2010/main" val="9339653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text&#10;&#10;Description automatically generated">
            <a:extLst>
              <a:ext uri="{FF2B5EF4-FFF2-40B4-BE49-F238E27FC236}">
                <a16:creationId xmlns:a16="http://schemas.microsoft.com/office/drawing/2014/main" id="{FC246B62-8D67-0244-9357-6DD105C17864}"/>
              </a:ext>
            </a:extLst>
          </p:cNvPr>
          <p:cNvPicPr>
            <a:picLocks noChangeAspect="1"/>
          </p:cNvPicPr>
          <p:nvPr/>
        </p:nvPicPr>
        <p:blipFill>
          <a:blip r:embed="rId2"/>
          <a:stretch>
            <a:fillRect/>
          </a:stretch>
        </p:blipFill>
        <p:spPr>
          <a:xfrm>
            <a:off x="3199353" y="225631"/>
            <a:ext cx="2745293" cy="5593278"/>
          </a:xfrm>
          <a:prstGeom prst="rect">
            <a:avLst/>
          </a:prstGeom>
        </p:spPr>
      </p:pic>
    </p:spTree>
    <p:extLst>
      <p:ext uri="{BB962C8B-B14F-4D97-AF65-F5344CB8AC3E}">
        <p14:creationId xmlns:p14="http://schemas.microsoft.com/office/powerpoint/2010/main" val="13763292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FEEA05BC-924D-EE42-8471-4E392F0DE106}"/>
              </a:ext>
            </a:extLst>
          </p:cNvPr>
          <p:cNvPicPr>
            <a:picLocks noChangeAspect="1"/>
          </p:cNvPicPr>
          <p:nvPr/>
        </p:nvPicPr>
        <p:blipFill>
          <a:blip r:embed="rId2"/>
          <a:stretch>
            <a:fillRect/>
          </a:stretch>
        </p:blipFill>
        <p:spPr>
          <a:xfrm>
            <a:off x="2989304" y="151740"/>
            <a:ext cx="3238418" cy="5621405"/>
          </a:xfrm>
          <a:prstGeom prst="rect">
            <a:avLst/>
          </a:prstGeom>
        </p:spPr>
      </p:pic>
    </p:spTree>
    <p:extLst>
      <p:ext uri="{BB962C8B-B14F-4D97-AF65-F5344CB8AC3E}">
        <p14:creationId xmlns:p14="http://schemas.microsoft.com/office/powerpoint/2010/main" val="3315625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0" y="1946468"/>
            <a:ext cx="9143999" cy="3779665"/>
          </a:xfrm>
        </p:spPr>
        <p:txBody>
          <a:bodyPr>
            <a:normAutofit/>
          </a:bodyPr>
          <a:lstStyle/>
          <a:p>
            <a:pPr marL="0" indent="0" algn="ctr">
              <a:buNone/>
            </a:pPr>
            <a:r>
              <a:rPr lang="en-US" sz="145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Logistics</a:t>
            </a:r>
            <a:endParaRPr lang="en-US" sz="14500" dirty="0"/>
          </a:p>
        </p:txBody>
      </p:sp>
    </p:spTree>
    <p:extLst>
      <p:ext uri="{BB962C8B-B14F-4D97-AF65-F5344CB8AC3E}">
        <p14:creationId xmlns:p14="http://schemas.microsoft.com/office/powerpoint/2010/main" val="28551894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BB5ABC96-5F17-C64A-A6AF-B7226E7B66A2}"/>
              </a:ext>
            </a:extLst>
          </p:cNvPr>
          <p:cNvPicPr>
            <a:picLocks noChangeAspect="1"/>
          </p:cNvPicPr>
          <p:nvPr/>
        </p:nvPicPr>
        <p:blipFill>
          <a:blip r:embed="rId2"/>
          <a:stretch>
            <a:fillRect/>
          </a:stretch>
        </p:blipFill>
        <p:spPr>
          <a:xfrm>
            <a:off x="1045395" y="463138"/>
            <a:ext cx="7126236" cy="5248894"/>
          </a:xfrm>
          <a:prstGeom prst="rect">
            <a:avLst/>
          </a:prstGeom>
        </p:spPr>
      </p:pic>
    </p:spTree>
    <p:extLst>
      <p:ext uri="{BB962C8B-B14F-4D97-AF65-F5344CB8AC3E}">
        <p14:creationId xmlns:p14="http://schemas.microsoft.com/office/powerpoint/2010/main" val="8930501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22650B36-1DCD-E04F-A34A-57F4F790D223}"/>
              </a:ext>
            </a:extLst>
          </p:cNvPr>
          <p:cNvPicPr>
            <a:picLocks noChangeAspect="1"/>
          </p:cNvPicPr>
          <p:nvPr/>
        </p:nvPicPr>
        <p:blipFill>
          <a:blip r:embed="rId2"/>
          <a:stretch>
            <a:fillRect/>
          </a:stretch>
        </p:blipFill>
        <p:spPr>
          <a:xfrm>
            <a:off x="1457020" y="308758"/>
            <a:ext cx="6302985" cy="5443488"/>
          </a:xfrm>
          <a:prstGeom prst="rect">
            <a:avLst/>
          </a:prstGeom>
        </p:spPr>
      </p:pic>
    </p:spTree>
    <p:extLst>
      <p:ext uri="{BB962C8B-B14F-4D97-AF65-F5344CB8AC3E}">
        <p14:creationId xmlns:p14="http://schemas.microsoft.com/office/powerpoint/2010/main" val="19998772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CD35495B-84A4-A044-A2A9-CF12A62B39FA}"/>
              </a:ext>
            </a:extLst>
          </p:cNvPr>
          <p:cNvPicPr>
            <a:picLocks noChangeAspect="1"/>
          </p:cNvPicPr>
          <p:nvPr/>
        </p:nvPicPr>
        <p:blipFill>
          <a:blip r:embed="rId2"/>
          <a:stretch>
            <a:fillRect/>
          </a:stretch>
        </p:blipFill>
        <p:spPr>
          <a:xfrm>
            <a:off x="2781461" y="142504"/>
            <a:ext cx="3654103" cy="5688281"/>
          </a:xfrm>
          <a:prstGeom prst="rect">
            <a:avLst/>
          </a:prstGeom>
        </p:spPr>
      </p:pic>
    </p:spTree>
    <p:extLst>
      <p:ext uri="{BB962C8B-B14F-4D97-AF65-F5344CB8AC3E}">
        <p14:creationId xmlns:p14="http://schemas.microsoft.com/office/powerpoint/2010/main" val="27438023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3187B2C4-DBD2-BE4E-8899-B5B4B12D8FAD}"/>
              </a:ext>
            </a:extLst>
          </p:cNvPr>
          <p:cNvPicPr>
            <a:picLocks noChangeAspect="1"/>
          </p:cNvPicPr>
          <p:nvPr/>
        </p:nvPicPr>
        <p:blipFill>
          <a:blip r:embed="rId2"/>
          <a:stretch>
            <a:fillRect/>
          </a:stretch>
        </p:blipFill>
        <p:spPr>
          <a:xfrm>
            <a:off x="3388931" y="87408"/>
            <a:ext cx="2439163" cy="5719625"/>
          </a:xfrm>
          <a:prstGeom prst="rect">
            <a:avLst/>
          </a:prstGeom>
        </p:spPr>
      </p:pic>
    </p:spTree>
    <p:extLst>
      <p:ext uri="{BB962C8B-B14F-4D97-AF65-F5344CB8AC3E}">
        <p14:creationId xmlns:p14="http://schemas.microsoft.com/office/powerpoint/2010/main" val="7564518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C8BF8D-F40C-6848-9B69-20F103558AD6}"/>
              </a:ext>
            </a:extLst>
          </p:cNvPr>
          <p:cNvPicPr>
            <a:picLocks noChangeAspect="1"/>
          </p:cNvPicPr>
          <p:nvPr/>
        </p:nvPicPr>
        <p:blipFill>
          <a:blip r:embed="rId2"/>
          <a:stretch>
            <a:fillRect/>
          </a:stretch>
        </p:blipFill>
        <p:spPr>
          <a:xfrm>
            <a:off x="0" y="0"/>
            <a:ext cx="9144000" cy="6858000"/>
          </a:xfrm>
          <a:prstGeom prst="rect">
            <a:avLst/>
          </a:prstGeom>
        </p:spPr>
      </p:pic>
      <p:pic>
        <p:nvPicPr>
          <p:cNvPr id="3" name="Picture 2">
            <a:extLst>
              <a:ext uri="{FF2B5EF4-FFF2-40B4-BE49-F238E27FC236}">
                <a16:creationId xmlns:a16="http://schemas.microsoft.com/office/drawing/2014/main" id="{8F3B597E-6546-FA47-B13D-B0824F66B8F1}"/>
              </a:ext>
            </a:extLst>
          </p:cNvPr>
          <p:cNvPicPr>
            <a:picLocks noChangeAspect="1"/>
          </p:cNvPicPr>
          <p:nvPr/>
        </p:nvPicPr>
        <p:blipFill>
          <a:blip r:embed="rId2"/>
          <a:stretch>
            <a:fillRect/>
          </a:stretch>
        </p:blipFill>
        <p:spPr>
          <a:xfrm>
            <a:off x="0" y="0"/>
            <a:ext cx="9144000" cy="6858000"/>
          </a:xfrm>
          <a:prstGeom prst="rect">
            <a:avLst/>
          </a:prstGeom>
        </p:spPr>
      </p:pic>
      <p:pic>
        <p:nvPicPr>
          <p:cNvPr id="5" name="Picture 4" descr="A screenshot of a social media post&#10;&#10;Description automatically generated">
            <a:extLst>
              <a:ext uri="{FF2B5EF4-FFF2-40B4-BE49-F238E27FC236}">
                <a16:creationId xmlns:a16="http://schemas.microsoft.com/office/drawing/2014/main" id="{174DACF3-198C-E847-A33B-3390DCA9454E}"/>
              </a:ext>
            </a:extLst>
          </p:cNvPr>
          <p:cNvPicPr>
            <a:picLocks noChangeAspect="1"/>
          </p:cNvPicPr>
          <p:nvPr/>
        </p:nvPicPr>
        <p:blipFill>
          <a:blip r:embed="rId3"/>
          <a:stretch>
            <a:fillRect/>
          </a:stretch>
        </p:blipFill>
        <p:spPr>
          <a:xfrm>
            <a:off x="2062925" y="319748"/>
            <a:ext cx="5091175" cy="5463535"/>
          </a:xfrm>
          <a:prstGeom prst="rect">
            <a:avLst/>
          </a:prstGeom>
        </p:spPr>
      </p:pic>
    </p:spTree>
    <p:extLst>
      <p:ext uri="{BB962C8B-B14F-4D97-AF65-F5344CB8AC3E}">
        <p14:creationId xmlns:p14="http://schemas.microsoft.com/office/powerpoint/2010/main" val="30284831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F929408E-88F3-814C-A500-73A19430D1E7}"/>
              </a:ext>
            </a:extLst>
          </p:cNvPr>
          <p:cNvPicPr>
            <a:picLocks noChangeAspect="1"/>
          </p:cNvPicPr>
          <p:nvPr/>
        </p:nvPicPr>
        <p:blipFill>
          <a:blip r:embed="rId2"/>
          <a:stretch>
            <a:fillRect/>
          </a:stretch>
        </p:blipFill>
        <p:spPr>
          <a:xfrm>
            <a:off x="1844509" y="166255"/>
            <a:ext cx="5528007" cy="5533901"/>
          </a:xfrm>
          <a:prstGeom prst="rect">
            <a:avLst/>
          </a:prstGeom>
        </p:spPr>
      </p:pic>
    </p:spTree>
    <p:extLst>
      <p:ext uri="{BB962C8B-B14F-4D97-AF65-F5344CB8AC3E}">
        <p14:creationId xmlns:p14="http://schemas.microsoft.com/office/powerpoint/2010/main" val="1599162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38D50107-84BE-C641-951E-22B6F94EC866}"/>
              </a:ext>
            </a:extLst>
          </p:cNvPr>
          <p:cNvPicPr>
            <a:picLocks noChangeAspect="1"/>
          </p:cNvPicPr>
          <p:nvPr/>
        </p:nvPicPr>
        <p:blipFill>
          <a:blip r:embed="rId2"/>
          <a:stretch>
            <a:fillRect/>
          </a:stretch>
        </p:blipFill>
        <p:spPr>
          <a:xfrm>
            <a:off x="3336722" y="130629"/>
            <a:ext cx="2543582" cy="5759532"/>
          </a:xfrm>
          <a:prstGeom prst="rect">
            <a:avLst/>
          </a:prstGeom>
        </p:spPr>
      </p:pic>
    </p:spTree>
    <p:extLst>
      <p:ext uri="{BB962C8B-B14F-4D97-AF65-F5344CB8AC3E}">
        <p14:creationId xmlns:p14="http://schemas.microsoft.com/office/powerpoint/2010/main" val="3901289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1DC55242-8C8A-8D4D-87D2-A9D437D6D35B}"/>
              </a:ext>
            </a:extLst>
          </p:cNvPr>
          <p:cNvPicPr>
            <a:picLocks noChangeAspect="1"/>
          </p:cNvPicPr>
          <p:nvPr/>
        </p:nvPicPr>
        <p:blipFill>
          <a:blip r:embed="rId2"/>
          <a:stretch>
            <a:fillRect/>
          </a:stretch>
        </p:blipFill>
        <p:spPr>
          <a:xfrm>
            <a:off x="3176309" y="154379"/>
            <a:ext cx="2864407" cy="5735782"/>
          </a:xfrm>
          <a:prstGeom prst="rect">
            <a:avLst/>
          </a:prstGeom>
        </p:spPr>
      </p:pic>
    </p:spTree>
    <p:extLst>
      <p:ext uri="{BB962C8B-B14F-4D97-AF65-F5344CB8AC3E}">
        <p14:creationId xmlns:p14="http://schemas.microsoft.com/office/powerpoint/2010/main" val="193694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CA597-DC43-714D-8EE8-AC1F2E7CA059}"/>
              </a:ext>
            </a:extLst>
          </p:cNvPr>
          <p:cNvSpPr>
            <a:spLocks noGrp="1"/>
          </p:cNvSpPr>
          <p:nvPr>
            <p:ph type="title"/>
          </p:nvPr>
        </p:nvSpPr>
        <p:spPr>
          <a:xfrm>
            <a:off x="457200" y="115866"/>
            <a:ext cx="8229600" cy="1016000"/>
          </a:xfrm>
        </p:spPr>
        <p:txBody>
          <a:bodyPr/>
          <a:lstStyle/>
          <a:p>
            <a:pPr algn="ctr"/>
            <a:r>
              <a:rPr lang="en-US" dirty="0">
                <a:solidFill>
                  <a:schemeClr val="bg1"/>
                </a:solidFill>
              </a:rPr>
              <a:t>Because</a:t>
            </a:r>
            <a:r>
              <a:rPr lang="en-US" dirty="0">
                <a:solidFill>
                  <a:srgbClr val="FFFF00"/>
                </a:solidFill>
              </a:rPr>
              <a:t>…</a:t>
            </a:r>
            <a:r>
              <a:rPr lang="en-US" dirty="0">
                <a:solidFill>
                  <a:srgbClr val="FF0000"/>
                </a:solidFill>
              </a:rPr>
              <a:t>ELON</a:t>
            </a:r>
          </a:p>
        </p:txBody>
      </p:sp>
      <p:pic>
        <p:nvPicPr>
          <p:cNvPr id="5" name="Content Placeholder 4" descr="A screenshot of a computer&#10;&#10;Description automatically generated">
            <a:extLst>
              <a:ext uri="{FF2B5EF4-FFF2-40B4-BE49-F238E27FC236}">
                <a16:creationId xmlns:a16="http://schemas.microsoft.com/office/drawing/2014/main" id="{E859A7A0-1055-A14B-A2DD-5EBE96D2FA7D}"/>
              </a:ext>
            </a:extLst>
          </p:cNvPr>
          <p:cNvPicPr>
            <a:picLocks noGrp="1" noChangeAspect="1"/>
          </p:cNvPicPr>
          <p:nvPr>
            <p:ph sz="quarter" idx="10"/>
          </p:nvPr>
        </p:nvPicPr>
        <p:blipFill>
          <a:blip r:embed="rId2"/>
          <a:stretch>
            <a:fillRect/>
          </a:stretch>
        </p:blipFill>
        <p:spPr>
          <a:xfrm>
            <a:off x="2648197" y="1120954"/>
            <a:ext cx="3942608" cy="4753110"/>
          </a:xfrm>
        </p:spPr>
      </p:pic>
    </p:spTree>
    <p:extLst>
      <p:ext uri="{BB962C8B-B14F-4D97-AF65-F5344CB8AC3E}">
        <p14:creationId xmlns:p14="http://schemas.microsoft.com/office/powerpoint/2010/main" val="13671886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E0285524-780D-7F47-A81A-CA0A1BD8CB2E}"/>
              </a:ext>
            </a:extLst>
          </p:cNvPr>
          <p:cNvPicPr>
            <a:picLocks noChangeAspect="1"/>
          </p:cNvPicPr>
          <p:nvPr/>
        </p:nvPicPr>
        <p:blipFill>
          <a:blip r:embed="rId2"/>
          <a:stretch>
            <a:fillRect/>
          </a:stretch>
        </p:blipFill>
        <p:spPr>
          <a:xfrm>
            <a:off x="3252659" y="95003"/>
            <a:ext cx="2711708" cy="5771408"/>
          </a:xfrm>
          <a:prstGeom prst="rect">
            <a:avLst/>
          </a:prstGeom>
        </p:spPr>
      </p:pic>
    </p:spTree>
    <p:extLst>
      <p:ext uri="{BB962C8B-B14F-4D97-AF65-F5344CB8AC3E}">
        <p14:creationId xmlns:p14="http://schemas.microsoft.com/office/powerpoint/2010/main" val="42007985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FBFCEE2-3D46-F349-9E29-0FA351296B88}"/>
              </a:ext>
            </a:extLst>
          </p:cNvPr>
          <p:cNvPicPr>
            <a:picLocks noGrp="1" noChangeAspect="1"/>
          </p:cNvPicPr>
          <p:nvPr>
            <p:ph sz="quarter" idx="10"/>
          </p:nvPr>
        </p:nvPicPr>
        <p:blipFill>
          <a:blip r:embed="rId2"/>
          <a:stretch>
            <a:fillRect/>
          </a:stretch>
        </p:blipFill>
        <p:spPr>
          <a:xfrm>
            <a:off x="177800" y="174625"/>
            <a:ext cx="8788400" cy="5651500"/>
          </a:xfrm>
        </p:spPr>
      </p:pic>
    </p:spTree>
    <p:extLst>
      <p:ext uri="{BB962C8B-B14F-4D97-AF65-F5344CB8AC3E}">
        <p14:creationId xmlns:p14="http://schemas.microsoft.com/office/powerpoint/2010/main" val="38964268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88143-A68E-414A-9EDA-0424569574E0}"/>
              </a:ext>
            </a:extLst>
          </p:cNvPr>
          <p:cNvSpPr>
            <a:spLocks noGrp="1"/>
          </p:cNvSpPr>
          <p:nvPr>
            <p:ph type="title"/>
          </p:nvPr>
        </p:nvSpPr>
        <p:spPr>
          <a:xfrm>
            <a:off x="457200" y="195381"/>
            <a:ext cx="8229600" cy="1016000"/>
          </a:xfrm>
        </p:spPr>
        <p:txBody>
          <a:bodyPr/>
          <a:lstStyle/>
          <a:p>
            <a:pPr algn="ctr"/>
            <a:r>
              <a:rPr lang="en-US" b="1" dirty="0">
                <a:solidFill>
                  <a:schemeClr val="accent3">
                    <a:lumMod val="75000"/>
                  </a:schemeClr>
                </a:solidFill>
              </a:rPr>
              <a:t>Cannabis supplement</a:t>
            </a:r>
          </a:p>
        </p:txBody>
      </p:sp>
      <p:pic>
        <p:nvPicPr>
          <p:cNvPr id="3" name="Picture 2" descr="A screenshot of a cell phone&#10;&#10;Description automatically generated">
            <a:extLst>
              <a:ext uri="{FF2B5EF4-FFF2-40B4-BE49-F238E27FC236}">
                <a16:creationId xmlns:a16="http://schemas.microsoft.com/office/drawing/2014/main" id="{2857508A-B62E-1649-831F-9C81AB2562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8339" y="1377539"/>
            <a:ext cx="2472677" cy="4465122"/>
          </a:xfrm>
          <a:prstGeom prst="rect">
            <a:avLst/>
          </a:prstGeom>
        </p:spPr>
      </p:pic>
    </p:spTree>
    <p:extLst>
      <p:ext uri="{BB962C8B-B14F-4D97-AF65-F5344CB8AC3E}">
        <p14:creationId xmlns:p14="http://schemas.microsoft.com/office/powerpoint/2010/main" val="23424532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F61EB71A-BB92-BC48-8787-7778EBC8ED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0090" y="317906"/>
            <a:ext cx="4796846" cy="5480427"/>
          </a:xfrm>
          <a:prstGeom prst="rect">
            <a:avLst/>
          </a:prstGeom>
        </p:spPr>
      </p:pic>
    </p:spTree>
    <p:extLst>
      <p:ext uri="{BB962C8B-B14F-4D97-AF65-F5344CB8AC3E}">
        <p14:creationId xmlns:p14="http://schemas.microsoft.com/office/powerpoint/2010/main" val="10110610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707923" y="2133599"/>
            <a:ext cx="7678993" cy="2674657"/>
          </a:xfrm>
        </p:spPr>
        <p:txBody>
          <a:bodyPr>
            <a:normAutofit/>
          </a:bodyPr>
          <a:lstStyle/>
          <a:p>
            <a:pPr marL="0" indent="0" algn="ctr">
              <a:buNone/>
            </a:pPr>
            <a:r>
              <a:rPr lang="en-US" sz="8000" dirty="0">
                <a:solidFill>
                  <a:schemeClr val="bg1"/>
                </a:solidFill>
                <a:latin typeface="American Typewriter"/>
                <a:cs typeface="American Typewriter"/>
              </a:rPr>
              <a:t>Last Semester </a:t>
            </a:r>
            <a:r>
              <a:rPr lang="en-US" sz="8000" dirty="0">
                <a:solidFill>
                  <a:srgbClr val="FFFF00"/>
                </a:solidFill>
                <a:latin typeface="American Typewriter"/>
                <a:cs typeface="American Typewriter"/>
              </a:rPr>
              <a:t>This Time</a:t>
            </a:r>
          </a:p>
        </p:txBody>
      </p:sp>
    </p:spTree>
    <p:extLst>
      <p:ext uri="{BB962C8B-B14F-4D97-AF65-F5344CB8AC3E}">
        <p14:creationId xmlns:p14="http://schemas.microsoft.com/office/powerpoint/2010/main" val="36511416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DBAFB-D432-A44B-A13C-F9DE9ED7B95D}"/>
              </a:ext>
            </a:extLst>
          </p:cNvPr>
          <p:cNvSpPr>
            <a:spLocks noGrp="1"/>
          </p:cNvSpPr>
          <p:nvPr>
            <p:ph type="title"/>
          </p:nvPr>
        </p:nvSpPr>
        <p:spPr>
          <a:xfrm>
            <a:off x="457200" y="137022"/>
            <a:ext cx="8229600" cy="1016000"/>
          </a:xfrm>
        </p:spPr>
        <p:txBody>
          <a:bodyPr>
            <a:normAutofit/>
          </a:bodyPr>
          <a:lstStyle/>
          <a:p>
            <a:pPr algn="ctr"/>
            <a:r>
              <a:rPr lang="en-US" sz="4400" b="1" dirty="0">
                <a:solidFill>
                  <a:srgbClr val="FFFF00"/>
                </a:solidFill>
              </a:rPr>
              <a:t>News of the Week </a:t>
            </a:r>
            <a:r>
              <a:rPr lang="en-US" sz="4400" b="1" dirty="0">
                <a:solidFill>
                  <a:schemeClr val="bg1"/>
                </a:solidFill>
              </a:rPr>
              <a:t>Case Study</a:t>
            </a:r>
          </a:p>
        </p:txBody>
      </p:sp>
      <p:pic>
        <p:nvPicPr>
          <p:cNvPr id="5" name="Picture 4">
            <a:extLst>
              <a:ext uri="{FF2B5EF4-FFF2-40B4-BE49-F238E27FC236}">
                <a16:creationId xmlns:a16="http://schemas.microsoft.com/office/drawing/2014/main" id="{C3168F8A-6F76-8C45-8F7F-FB368C0FAB0F}"/>
              </a:ext>
            </a:extLst>
          </p:cNvPr>
          <p:cNvPicPr>
            <a:picLocks noChangeAspect="1"/>
          </p:cNvPicPr>
          <p:nvPr/>
        </p:nvPicPr>
        <p:blipFill>
          <a:blip r:embed="rId2"/>
          <a:stretch>
            <a:fillRect/>
          </a:stretch>
        </p:blipFill>
        <p:spPr>
          <a:xfrm>
            <a:off x="1336738" y="1522424"/>
            <a:ext cx="6470523" cy="4309368"/>
          </a:xfrm>
          <a:prstGeom prst="rect">
            <a:avLst/>
          </a:prstGeom>
        </p:spPr>
      </p:pic>
    </p:spTree>
    <p:extLst>
      <p:ext uri="{BB962C8B-B14F-4D97-AF65-F5344CB8AC3E}">
        <p14:creationId xmlns:p14="http://schemas.microsoft.com/office/powerpoint/2010/main" val="5190195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8325D-7468-444B-BA7E-49A59E39E010}"/>
              </a:ext>
            </a:extLst>
          </p:cNvPr>
          <p:cNvSpPr>
            <a:spLocks noGrp="1"/>
          </p:cNvSpPr>
          <p:nvPr>
            <p:ph type="title"/>
          </p:nvPr>
        </p:nvSpPr>
        <p:spPr>
          <a:xfrm>
            <a:off x="457200" y="63499"/>
            <a:ext cx="8229600" cy="1441915"/>
          </a:xfrm>
        </p:spPr>
        <p:txBody>
          <a:bodyPr>
            <a:normAutofit fontScale="90000"/>
          </a:bodyPr>
          <a:lstStyle/>
          <a:p>
            <a:pPr algn="ctr"/>
            <a:br>
              <a:rPr lang="en-US" sz="4900" b="1" dirty="0">
                <a:solidFill>
                  <a:schemeClr val="bg1"/>
                </a:solidFill>
              </a:rPr>
            </a:br>
            <a:r>
              <a:rPr lang="en-US" sz="4900" b="1" dirty="0">
                <a:solidFill>
                  <a:schemeClr val="bg1"/>
                </a:solidFill>
              </a:rPr>
              <a:t>Michael Cohen</a:t>
            </a:r>
            <a:r>
              <a:rPr lang="en-US" sz="4900" b="1" dirty="0">
                <a:solidFill>
                  <a:srgbClr val="FFFF00"/>
                </a:solidFill>
              </a:rPr>
              <a:t> - </a:t>
            </a:r>
            <a:r>
              <a:rPr lang="en-US" sz="4900" dirty="0">
                <a:solidFill>
                  <a:srgbClr val="FF0000"/>
                </a:solidFill>
              </a:rPr>
              <a:t>Fixers as lawyers</a:t>
            </a:r>
            <a:br>
              <a:rPr lang="en-US" sz="4900" dirty="0">
                <a:solidFill>
                  <a:srgbClr val="FF0000"/>
                </a:solidFill>
              </a:rPr>
            </a:br>
            <a:r>
              <a:rPr lang="en-US" sz="4900" dirty="0">
                <a:solidFill>
                  <a:srgbClr val="FFFF00"/>
                </a:solidFill>
              </a:rPr>
              <a:t>Fixer </a:t>
            </a:r>
            <a:r>
              <a:rPr lang="en-US" sz="4900" dirty="0">
                <a:solidFill>
                  <a:srgbClr val="FF0000"/>
                </a:solidFill>
              </a:rPr>
              <a:t>&amp;</a:t>
            </a:r>
            <a:r>
              <a:rPr lang="en-US" sz="4900" dirty="0">
                <a:solidFill>
                  <a:srgbClr val="FFFF00"/>
                </a:solidFill>
              </a:rPr>
              <a:t> lawyer</a:t>
            </a:r>
            <a:br>
              <a:rPr lang="en-US" dirty="0">
                <a:solidFill>
                  <a:schemeClr val="bg1"/>
                </a:solidFill>
              </a:rPr>
            </a:br>
            <a:endParaRPr lang="en-US" dirty="0"/>
          </a:p>
        </p:txBody>
      </p:sp>
      <p:pic>
        <p:nvPicPr>
          <p:cNvPr id="5" name="Picture 4">
            <a:extLst>
              <a:ext uri="{FF2B5EF4-FFF2-40B4-BE49-F238E27FC236}">
                <a16:creationId xmlns:a16="http://schemas.microsoft.com/office/drawing/2014/main" id="{3FD3756F-D67E-584E-84FD-70F6BA3A8155}"/>
              </a:ext>
            </a:extLst>
          </p:cNvPr>
          <p:cNvPicPr>
            <a:picLocks noChangeAspect="1"/>
          </p:cNvPicPr>
          <p:nvPr/>
        </p:nvPicPr>
        <p:blipFill>
          <a:blip r:embed="rId2"/>
          <a:stretch>
            <a:fillRect/>
          </a:stretch>
        </p:blipFill>
        <p:spPr>
          <a:xfrm>
            <a:off x="2894261" y="1828800"/>
            <a:ext cx="3355477" cy="4059045"/>
          </a:xfrm>
          <a:prstGeom prst="rect">
            <a:avLst/>
          </a:prstGeom>
        </p:spPr>
      </p:pic>
    </p:spTree>
    <p:extLst>
      <p:ext uri="{BB962C8B-B14F-4D97-AF65-F5344CB8AC3E}">
        <p14:creationId xmlns:p14="http://schemas.microsoft.com/office/powerpoint/2010/main" val="41371941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4F0146-3A6C-2C4E-8B5C-283A99EC6D1B}"/>
              </a:ext>
            </a:extLst>
          </p:cNvPr>
          <p:cNvPicPr>
            <a:picLocks noChangeAspect="1"/>
          </p:cNvPicPr>
          <p:nvPr/>
        </p:nvPicPr>
        <p:blipFill>
          <a:blip r:embed="rId2"/>
          <a:stretch>
            <a:fillRect/>
          </a:stretch>
        </p:blipFill>
        <p:spPr>
          <a:xfrm>
            <a:off x="1790700" y="565150"/>
            <a:ext cx="5562600" cy="5727700"/>
          </a:xfrm>
          <a:prstGeom prst="rect">
            <a:avLst/>
          </a:prstGeom>
        </p:spPr>
      </p:pic>
    </p:spTree>
    <p:extLst>
      <p:ext uri="{BB962C8B-B14F-4D97-AF65-F5344CB8AC3E}">
        <p14:creationId xmlns:p14="http://schemas.microsoft.com/office/powerpoint/2010/main" val="38709068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2DC593-B1A1-AF4B-8345-CA505FFB9F1E}"/>
              </a:ext>
            </a:extLst>
          </p:cNvPr>
          <p:cNvPicPr>
            <a:picLocks noChangeAspect="1"/>
          </p:cNvPicPr>
          <p:nvPr/>
        </p:nvPicPr>
        <p:blipFill>
          <a:blip r:embed="rId2"/>
          <a:stretch>
            <a:fillRect/>
          </a:stretch>
        </p:blipFill>
        <p:spPr>
          <a:xfrm>
            <a:off x="2057400" y="1022350"/>
            <a:ext cx="5029200" cy="4813300"/>
          </a:xfrm>
          <a:prstGeom prst="rect">
            <a:avLst/>
          </a:prstGeom>
        </p:spPr>
      </p:pic>
    </p:spTree>
    <p:extLst>
      <p:ext uri="{BB962C8B-B14F-4D97-AF65-F5344CB8AC3E}">
        <p14:creationId xmlns:p14="http://schemas.microsoft.com/office/powerpoint/2010/main" val="13692106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AE7279-B2E4-3A4E-986C-7E689C40A619}"/>
              </a:ext>
            </a:extLst>
          </p:cNvPr>
          <p:cNvPicPr>
            <a:picLocks noChangeAspect="1"/>
          </p:cNvPicPr>
          <p:nvPr/>
        </p:nvPicPr>
        <p:blipFill>
          <a:blip r:embed="rId2"/>
          <a:stretch>
            <a:fillRect/>
          </a:stretch>
        </p:blipFill>
        <p:spPr>
          <a:xfrm>
            <a:off x="2419815" y="220237"/>
            <a:ext cx="4304370" cy="5703291"/>
          </a:xfrm>
          <a:prstGeom prst="rect">
            <a:avLst/>
          </a:prstGeom>
        </p:spPr>
      </p:pic>
    </p:spTree>
    <p:extLst>
      <p:ext uri="{BB962C8B-B14F-4D97-AF65-F5344CB8AC3E}">
        <p14:creationId xmlns:p14="http://schemas.microsoft.com/office/powerpoint/2010/main" val="34531154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9C23C5-FBEE-6E45-AA08-E382678EB853}"/>
              </a:ext>
            </a:extLst>
          </p:cNvPr>
          <p:cNvSpPr>
            <a:spLocks noGrp="1"/>
          </p:cNvSpPr>
          <p:nvPr>
            <p:ph type="title"/>
          </p:nvPr>
        </p:nvSpPr>
        <p:spPr>
          <a:xfrm>
            <a:off x="457200" y="137022"/>
            <a:ext cx="8229600" cy="1016000"/>
          </a:xfrm>
        </p:spPr>
        <p:txBody>
          <a:bodyPr>
            <a:normAutofit/>
          </a:bodyPr>
          <a:lstStyle/>
          <a:p>
            <a:pPr algn="ctr"/>
            <a:r>
              <a:rPr lang="en-US" sz="4400" b="1" dirty="0">
                <a:solidFill>
                  <a:srgbClr val="FFFF00"/>
                </a:solidFill>
              </a:rPr>
              <a:t>Solicitor</a:t>
            </a:r>
            <a:r>
              <a:rPr lang="en-US" sz="4400" b="1" dirty="0">
                <a:solidFill>
                  <a:srgbClr val="FF0000"/>
                </a:solidFill>
              </a:rPr>
              <a:t>-</a:t>
            </a:r>
            <a:r>
              <a:rPr lang="en-US" sz="4400" b="1" dirty="0">
                <a:solidFill>
                  <a:srgbClr val="FFFF00"/>
                </a:solidFill>
              </a:rPr>
              <a:t>client </a:t>
            </a:r>
            <a:r>
              <a:rPr lang="en-US" sz="4400" b="1" dirty="0">
                <a:solidFill>
                  <a:schemeClr val="bg1"/>
                </a:solidFill>
              </a:rPr>
              <a:t>privilege</a:t>
            </a:r>
          </a:p>
        </p:txBody>
      </p:sp>
      <p:sp>
        <p:nvSpPr>
          <p:cNvPr id="4" name="Content Placeholder 3">
            <a:extLst>
              <a:ext uri="{FF2B5EF4-FFF2-40B4-BE49-F238E27FC236}">
                <a16:creationId xmlns:a16="http://schemas.microsoft.com/office/drawing/2014/main" id="{78A8E68A-FB72-1646-89EA-41410BD725A2}"/>
              </a:ext>
            </a:extLst>
          </p:cNvPr>
          <p:cNvSpPr>
            <a:spLocks noGrp="1"/>
          </p:cNvSpPr>
          <p:nvPr>
            <p:ph sz="quarter" idx="10"/>
          </p:nvPr>
        </p:nvSpPr>
        <p:spPr>
          <a:xfrm>
            <a:off x="457200" y="1408133"/>
            <a:ext cx="8229600" cy="4524315"/>
          </a:xfrm>
        </p:spPr>
        <p:txBody>
          <a:bodyPr>
            <a:normAutofit lnSpcReduction="10000"/>
          </a:bodyPr>
          <a:lstStyle/>
          <a:p>
            <a:r>
              <a:rPr lang="en-US" sz="3200" dirty="0">
                <a:solidFill>
                  <a:schemeClr val="bg1"/>
                </a:solidFill>
              </a:rPr>
              <a:t>Belongs to the client</a:t>
            </a:r>
          </a:p>
          <a:p>
            <a:r>
              <a:rPr lang="en-US" sz="3200" dirty="0">
                <a:solidFill>
                  <a:schemeClr val="bg1"/>
                </a:solidFill>
              </a:rPr>
              <a:t>Applies where you </a:t>
            </a:r>
            <a:r>
              <a:rPr lang="en-US" sz="3200" dirty="0">
                <a:solidFill>
                  <a:srgbClr val="FFFF00"/>
                </a:solidFill>
              </a:rPr>
              <a:t>act as a lawyer</a:t>
            </a:r>
          </a:p>
          <a:p>
            <a:r>
              <a:rPr lang="en-US" sz="3200" dirty="0" err="1">
                <a:solidFill>
                  <a:schemeClr val="bg1"/>
                </a:solidFill>
              </a:rPr>
              <a:t>Wigmore</a:t>
            </a:r>
            <a:r>
              <a:rPr lang="en-US" sz="3200" dirty="0">
                <a:solidFill>
                  <a:schemeClr val="bg1"/>
                </a:solidFill>
              </a:rPr>
              <a:t>: “</a:t>
            </a:r>
            <a:r>
              <a:rPr lang="en-CA" sz="3200" i="1" dirty="0">
                <a:solidFill>
                  <a:schemeClr val="bg1"/>
                </a:solidFill>
              </a:rPr>
              <a:t>Where </a:t>
            </a:r>
            <a:r>
              <a:rPr lang="en-CA" sz="3200" i="1" dirty="0">
                <a:solidFill>
                  <a:srgbClr val="FFFF00"/>
                </a:solidFill>
              </a:rPr>
              <a:t>legal advice </a:t>
            </a:r>
            <a:r>
              <a:rPr lang="en-CA" sz="3200" i="1" dirty="0">
                <a:solidFill>
                  <a:schemeClr val="bg1"/>
                </a:solidFill>
              </a:rPr>
              <a:t>of any kind is sought </a:t>
            </a:r>
            <a:r>
              <a:rPr lang="en-CA" sz="3200" i="1" dirty="0">
                <a:solidFill>
                  <a:srgbClr val="FFFF00"/>
                </a:solidFill>
              </a:rPr>
              <a:t>from a professional legal adviser in his capacity as such</a:t>
            </a:r>
            <a:r>
              <a:rPr lang="en-CA" sz="3200" i="1" dirty="0">
                <a:solidFill>
                  <a:schemeClr val="bg1"/>
                </a:solidFill>
              </a:rPr>
              <a:t>, the communications relating to that purpose, made in confidence by the client, are at his instance permanently protected from disclosure by himself or by the legal adviser, except the protection be waived.”</a:t>
            </a:r>
            <a:endParaRPr lang="en-US" sz="3200" dirty="0">
              <a:solidFill>
                <a:schemeClr val="bg1"/>
              </a:solidFill>
            </a:endParaRPr>
          </a:p>
          <a:p>
            <a:r>
              <a:rPr lang="en-CA" sz="3200" dirty="0">
                <a:solidFill>
                  <a:schemeClr val="bg1"/>
                </a:solidFill>
              </a:rPr>
              <a:t>Privilege </a:t>
            </a:r>
            <a:r>
              <a:rPr lang="en-CA" sz="3200" dirty="0">
                <a:solidFill>
                  <a:srgbClr val="FFFF00"/>
                </a:solidFill>
              </a:rPr>
              <a:t>cannot be relied upon where the communication is used to facilitate a crime</a:t>
            </a:r>
            <a:r>
              <a:rPr lang="en-CA" sz="3200" dirty="0">
                <a:solidFill>
                  <a:schemeClr val="bg1"/>
                </a:solidFill>
              </a:rPr>
              <a:t>.</a:t>
            </a:r>
            <a:endParaRPr lang="en-US" sz="3200" dirty="0">
              <a:solidFill>
                <a:schemeClr val="bg1"/>
              </a:solidFill>
            </a:endParaRPr>
          </a:p>
          <a:p>
            <a:endParaRPr lang="en-US" dirty="0"/>
          </a:p>
        </p:txBody>
      </p:sp>
    </p:spTree>
    <p:extLst>
      <p:ext uri="{BB962C8B-B14F-4D97-AF65-F5344CB8AC3E}">
        <p14:creationId xmlns:p14="http://schemas.microsoft.com/office/powerpoint/2010/main" val="8457822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6608" y="0"/>
            <a:ext cx="6130191" cy="1550576"/>
          </a:xfrm>
        </p:spPr>
        <p:txBody>
          <a:bodyPr>
            <a:noAutofit/>
          </a:bodyPr>
          <a:lstStyle/>
          <a:p>
            <a:r>
              <a:rPr lang="en-US" sz="9600" b="1"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56609" y="1550988"/>
            <a:ext cx="4090574" cy="4175125"/>
          </a:xfrm>
        </p:spPr>
      </p:pic>
    </p:spTree>
    <p:extLst>
      <p:ext uri="{BB962C8B-B14F-4D97-AF65-F5344CB8AC3E}">
        <p14:creationId xmlns:p14="http://schemas.microsoft.com/office/powerpoint/2010/main" val="27365842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5234164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5221421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199" y="2028305"/>
            <a:ext cx="8548661" cy="3697828"/>
          </a:xfrm>
        </p:spPr>
        <p:txBody>
          <a:bodyPr>
            <a:normAutofit/>
          </a:bodyPr>
          <a:lstStyle/>
          <a:p>
            <a:pPr marL="0" indent="0" algn="ctr">
              <a:buNone/>
            </a:pPr>
            <a:r>
              <a:rPr lang="en-US" sz="145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Yours?</a:t>
            </a:r>
            <a:endParaRPr lang="en-US" sz="14500" dirty="0"/>
          </a:p>
        </p:txBody>
      </p:sp>
    </p:spTree>
    <p:extLst>
      <p:ext uri="{BB962C8B-B14F-4D97-AF65-F5344CB8AC3E}">
        <p14:creationId xmlns:p14="http://schemas.microsoft.com/office/powerpoint/2010/main" val="461012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85F38-E611-464F-92B6-855C27A7B7CE}"/>
              </a:ext>
            </a:extLst>
          </p:cNvPr>
          <p:cNvSpPr>
            <a:spLocks noGrp="1"/>
          </p:cNvSpPr>
          <p:nvPr>
            <p:ph type="title"/>
          </p:nvPr>
        </p:nvSpPr>
        <p:spPr>
          <a:xfrm>
            <a:off x="457200" y="119329"/>
            <a:ext cx="8229600" cy="1016000"/>
          </a:xfrm>
        </p:spPr>
        <p:txBody>
          <a:bodyPr>
            <a:normAutofit/>
          </a:bodyPr>
          <a:lstStyle/>
          <a:p>
            <a:pPr algn="ctr"/>
            <a:r>
              <a:rPr lang="en-US" sz="4400" b="1" dirty="0">
                <a:solidFill>
                  <a:srgbClr val="FFFF00"/>
                </a:solidFill>
              </a:rPr>
              <a:t>What would you do</a:t>
            </a:r>
            <a:r>
              <a:rPr lang="en-US" sz="4400" b="1" dirty="0">
                <a:solidFill>
                  <a:srgbClr val="FF0000"/>
                </a:solidFill>
              </a:rPr>
              <a:t>?</a:t>
            </a:r>
          </a:p>
        </p:txBody>
      </p:sp>
      <p:pic>
        <p:nvPicPr>
          <p:cNvPr id="5" name="Picture 4">
            <a:extLst>
              <a:ext uri="{FF2B5EF4-FFF2-40B4-BE49-F238E27FC236}">
                <a16:creationId xmlns:a16="http://schemas.microsoft.com/office/drawing/2014/main" id="{1DC37573-5AEE-5B4C-8ED8-80BDA068EC73}"/>
              </a:ext>
            </a:extLst>
          </p:cNvPr>
          <p:cNvPicPr>
            <a:picLocks noChangeAspect="1"/>
          </p:cNvPicPr>
          <p:nvPr/>
        </p:nvPicPr>
        <p:blipFill>
          <a:blip r:embed="rId2"/>
          <a:stretch>
            <a:fillRect/>
          </a:stretch>
        </p:blipFill>
        <p:spPr>
          <a:xfrm>
            <a:off x="404423" y="1164012"/>
            <a:ext cx="8335154" cy="4529975"/>
          </a:xfrm>
          <a:prstGeom prst="rect">
            <a:avLst/>
          </a:prstGeom>
        </p:spPr>
      </p:pic>
    </p:spTree>
    <p:extLst>
      <p:ext uri="{BB962C8B-B14F-4D97-AF65-F5344CB8AC3E}">
        <p14:creationId xmlns:p14="http://schemas.microsoft.com/office/powerpoint/2010/main" val="12072683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B4C1B7C-EBCA-1343-88C8-8349931A0A67}"/>
              </a:ext>
            </a:extLst>
          </p:cNvPr>
          <p:cNvPicPr>
            <a:picLocks noChangeAspect="1"/>
          </p:cNvPicPr>
          <p:nvPr/>
        </p:nvPicPr>
        <p:blipFill>
          <a:blip r:embed="rId2"/>
          <a:stretch>
            <a:fillRect/>
          </a:stretch>
        </p:blipFill>
        <p:spPr>
          <a:xfrm>
            <a:off x="361950" y="1022350"/>
            <a:ext cx="8420100" cy="4813300"/>
          </a:xfrm>
          <a:prstGeom prst="rect">
            <a:avLst/>
          </a:prstGeom>
        </p:spPr>
      </p:pic>
    </p:spTree>
    <p:extLst>
      <p:ext uri="{BB962C8B-B14F-4D97-AF65-F5344CB8AC3E}">
        <p14:creationId xmlns:p14="http://schemas.microsoft.com/office/powerpoint/2010/main" val="5771687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019AA-60E6-9942-AF06-EA54569D071C}"/>
              </a:ext>
            </a:extLst>
          </p:cNvPr>
          <p:cNvSpPr>
            <a:spLocks noGrp="1"/>
          </p:cNvSpPr>
          <p:nvPr>
            <p:ph type="title"/>
          </p:nvPr>
        </p:nvSpPr>
        <p:spPr>
          <a:xfrm>
            <a:off x="457200" y="115866"/>
            <a:ext cx="8229600" cy="1016000"/>
          </a:xfrm>
        </p:spPr>
        <p:txBody>
          <a:bodyPr>
            <a:normAutofit/>
          </a:bodyPr>
          <a:lstStyle/>
          <a:p>
            <a:pPr algn="ctr"/>
            <a:r>
              <a:rPr lang="en-US" sz="4400" b="1" dirty="0">
                <a:solidFill>
                  <a:srgbClr val="FFFF00"/>
                </a:solidFill>
              </a:rPr>
              <a:t>Two Questions</a:t>
            </a:r>
            <a:r>
              <a:rPr lang="en-US" sz="4400" b="1" dirty="0">
                <a:solidFill>
                  <a:srgbClr val="FF0000"/>
                </a:solidFill>
              </a:rPr>
              <a:t>…</a:t>
            </a:r>
          </a:p>
        </p:txBody>
      </p:sp>
      <p:sp>
        <p:nvSpPr>
          <p:cNvPr id="3" name="Content Placeholder 2">
            <a:extLst>
              <a:ext uri="{FF2B5EF4-FFF2-40B4-BE49-F238E27FC236}">
                <a16:creationId xmlns:a16="http://schemas.microsoft.com/office/drawing/2014/main" id="{01720B84-037A-2941-815F-C699C391C56F}"/>
              </a:ext>
            </a:extLst>
          </p:cNvPr>
          <p:cNvSpPr>
            <a:spLocks noGrp="1"/>
          </p:cNvSpPr>
          <p:nvPr>
            <p:ph sz="quarter" idx="10"/>
          </p:nvPr>
        </p:nvSpPr>
        <p:spPr/>
        <p:txBody>
          <a:bodyPr>
            <a:noAutofit/>
          </a:bodyPr>
          <a:lstStyle/>
          <a:p>
            <a:pPr marL="457200" indent="-457200">
              <a:buFont typeface="+mj-lt"/>
              <a:buAutoNum type="arabicPeriod"/>
            </a:pPr>
            <a:r>
              <a:rPr lang="en-US" sz="4400" dirty="0">
                <a:solidFill>
                  <a:schemeClr val="bg1"/>
                </a:solidFill>
              </a:rPr>
              <a:t>Where were the Directors</a:t>
            </a:r>
            <a:r>
              <a:rPr lang="en-US" sz="4400" dirty="0">
                <a:solidFill>
                  <a:srgbClr val="FF0000"/>
                </a:solidFill>
              </a:rPr>
              <a:t>?</a:t>
            </a:r>
          </a:p>
          <a:p>
            <a:pPr marL="457200" indent="-457200">
              <a:buFont typeface="+mj-lt"/>
              <a:buAutoNum type="arabicPeriod"/>
            </a:pPr>
            <a:r>
              <a:rPr lang="en-US" sz="4400" dirty="0">
                <a:solidFill>
                  <a:schemeClr val="bg1"/>
                </a:solidFill>
              </a:rPr>
              <a:t>What views did Counsel transmit</a:t>
            </a:r>
            <a:r>
              <a:rPr lang="en-US" sz="4400" dirty="0">
                <a:solidFill>
                  <a:srgbClr val="FF0000"/>
                </a:solidFill>
              </a:rPr>
              <a:t>?</a:t>
            </a:r>
          </a:p>
        </p:txBody>
      </p:sp>
      <p:pic>
        <p:nvPicPr>
          <p:cNvPr id="5" name="Picture 4" descr="A person sitting in a room&#10;&#10;Description automatically generated">
            <a:extLst>
              <a:ext uri="{FF2B5EF4-FFF2-40B4-BE49-F238E27FC236}">
                <a16:creationId xmlns:a16="http://schemas.microsoft.com/office/drawing/2014/main" id="{96949695-A5D2-F44F-9C82-70FF0BEEEA83}"/>
              </a:ext>
            </a:extLst>
          </p:cNvPr>
          <p:cNvPicPr>
            <a:picLocks noChangeAspect="1"/>
          </p:cNvPicPr>
          <p:nvPr/>
        </p:nvPicPr>
        <p:blipFill>
          <a:blip r:embed="rId2"/>
          <a:stretch>
            <a:fillRect/>
          </a:stretch>
        </p:blipFill>
        <p:spPr>
          <a:xfrm>
            <a:off x="4324556" y="2920180"/>
            <a:ext cx="4362244" cy="3271683"/>
          </a:xfrm>
          <a:prstGeom prst="rect">
            <a:avLst/>
          </a:prstGeom>
        </p:spPr>
      </p:pic>
    </p:spTree>
    <p:extLst>
      <p:ext uri="{BB962C8B-B14F-4D97-AF65-F5344CB8AC3E}">
        <p14:creationId xmlns:p14="http://schemas.microsoft.com/office/powerpoint/2010/main" val="19934176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B03766D8-DF5C-1A42-922F-D6200A279C47}"/>
              </a:ext>
            </a:extLst>
          </p:cNvPr>
          <p:cNvPicPr>
            <a:picLocks noChangeAspect="1"/>
          </p:cNvPicPr>
          <p:nvPr/>
        </p:nvPicPr>
        <p:blipFill>
          <a:blip r:embed="rId2"/>
          <a:stretch>
            <a:fillRect/>
          </a:stretch>
        </p:blipFill>
        <p:spPr>
          <a:xfrm>
            <a:off x="2921330" y="115290"/>
            <a:ext cx="3352470" cy="5779258"/>
          </a:xfrm>
          <a:prstGeom prst="rect">
            <a:avLst/>
          </a:prstGeom>
        </p:spPr>
      </p:pic>
    </p:spTree>
    <p:extLst>
      <p:ext uri="{BB962C8B-B14F-4D97-AF65-F5344CB8AC3E}">
        <p14:creationId xmlns:p14="http://schemas.microsoft.com/office/powerpoint/2010/main" val="6742418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85F38-E611-464F-92B6-855C27A7B7CE}"/>
              </a:ext>
            </a:extLst>
          </p:cNvPr>
          <p:cNvSpPr>
            <a:spLocks noGrp="1"/>
          </p:cNvSpPr>
          <p:nvPr>
            <p:ph type="title"/>
          </p:nvPr>
        </p:nvSpPr>
        <p:spPr>
          <a:xfrm>
            <a:off x="457200" y="119329"/>
            <a:ext cx="8229600" cy="1016000"/>
          </a:xfrm>
        </p:spPr>
        <p:txBody>
          <a:bodyPr>
            <a:normAutofit/>
          </a:bodyPr>
          <a:lstStyle/>
          <a:p>
            <a:pPr algn="ctr"/>
            <a:r>
              <a:rPr lang="en-US" sz="4400" b="1" dirty="0">
                <a:solidFill>
                  <a:srgbClr val="FFFF00"/>
                </a:solidFill>
              </a:rPr>
              <a:t>What would you do</a:t>
            </a:r>
            <a:r>
              <a:rPr lang="en-US" sz="4400" b="1" dirty="0">
                <a:solidFill>
                  <a:srgbClr val="FF0000"/>
                </a:solidFill>
              </a:rPr>
              <a:t>?</a:t>
            </a:r>
          </a:p>
        </p:txBody>
      </p:sp>
      <p:pic>
        <p:nvPicPr>
          <p:cNvPr id="5" name="Picture 4">
            <a:extLst>
              <a:ext uri="{FF2B5EF4-FFF2-40B4-BE49-F238E27FC236}">
                <a16:creationId xmlns:a16="http://schemas.microsoft.com/office/drawing/2014/main" id="{1DC37573-5AEE-5B4C-8ED8-80BDA068EC73}"/>
              </a:ext>
            </a:extLst>
          </p:cNvPr>
          <p:cNvPicPr>
            <a:picLocks noChangeAspect="1"/>
          </p:cNvPicPr>
          <p:nvPr/>
        </p:nvPicPr>
        <p:blipFill>
          <a:blip r:embed="rId2"/>
          <a:stretch>
            <a:fillRect/>
          </a:stretch>
        </p:blipFill>
        <p:spPr>
          <a:xfrm>
            <a:off x="404423" y="1164012"/>
            <a:ext cx="8335154" cy="4529975"/>
          </a:xfrm>
          <a:prstGeom prst="rect">
            <a:avLst/>
          </a:prstGeom>
        </p:spPr>
      </p:pic>
    </p:spTree>
    <p:extLst>
      <p:ext uri="{BB962C8B-B14F-4D97-AF65-F5344CB8AC3E}">
        <p14:creationId xmlns:p14="http://schemas.microsoft.com/office/powerpoint/2010/main" val="7530932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B4C1B7C-EBCA-1343-88C8-8349931A0A67}"/>
              </a:ext>
            </a:extLst>
          </p:cNvPr>
          <p:cNvPicPr>
            <a:picLocks noChangeAspect="1"/>
          </p:cNvPicPr>
          <p:nvPr/>
        </p:nvPicPr>
        <p:blipFill>
          <a:blip r:embed="rId2"/>
          <a:stretch>
            <a:fillRect/>
          </a:stretch>
        </p:blipFill>
        <p:spPr>
          <a:xfrm>
            <a:off x="361950" y="1022350"/>
            <a:ext cx="8420100" cy="4813300"/>
          </a:xfrm>
          <a:prstGeom prst="rect">
            <a:avLst/>
          </a:prstGeom>
        </p:spPr>
      </p:pic>
    </p:spTree>
    <p:extLst>
      <p:ext uri="{BB962C8B-B14F-4D97-AF65-F5344CB8AC3E}">
        <p14:creationId xmlns:p14="http://schemas.microsoft.com/office/powerpoint/2010/main" val="23650309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019AA-60E6-9942-AF06-EA54569D071C}"/>
              </a:ext>
            </a:extLst>
          </p:cNvPr>
          <p:cNvSpPr>
            <a:spLocks noGrp="1"/>
          </p:cNvSpPr>
          <p:nvPr>
            <p:ph type="title"/>
          </p:nvPr>
        </p:nvSpPr>
        <p:spPr>
          <a:xfrm>
            <a:off x="457200" y="115866"/>
            <a:ext cx="8229600" cy="1016000"/>
          </a:xfrm>
        </p:spPr>
        <p:txBody>
          <a:bodyPr>
            <a:normAutofit/>
          </a:bodyPr>
          <a:lstStyle/>
          <a:p>
            <a:pPr algn="ctr"/>
            <a:r>
              <a:rPr lang="en-US" sz="4400" b="1" dirty="0">
                <a:solidFill>
                  <a:srgbClr val="FFFF00"/>
                </a:solidFill>
              </a:rPr>
              <a:t>Two Questions</a:t>
            </a:r>
            <a:r>
              <a:rPr lang="en-US" sz="4400" b="1" dirty="0">
                <a:solidFill>
                  <a:srgbClr val="FF0000"/>
                </a:solidFill>
              </a:rPr>
              <a:t>…</a:t>
            </a:r>
          </a:p>
        </p:txBody>
      </p:sp>
      <p:sp>
        <p:nvSpPr>
          <p:cNvPr id="3" name="Content Placeholder 2">
            <a:extLst>
              <a:ext uri="{FF2B5EF4-FFF2-40B4-BE49-F238E27FC236}">
                <a16:creationId xmlns:a16="http://schemas.microsoft.com/office/drawing/2014/main" id="{01720B84-037A-2941-815F-C699C391C56F}"/>
              </a:ext>
            </a:extLst>
          </p:cNvPr>
          <p:cNvSpPr>
            <a:spLocks noGrp="1"/>
          </p:cNvSpPr>
          <p:nvPr>
            <p:ph sz="quarter" idx="10"/>
          </p:nvPr>
        </p:nvSpPr>
        <p:spPr/>
        <p:txBody>
          <a:bodyPr>
            <a:noAutofit/>
          </a:bodyPr>
          <a:lstStyle/>
          <a:p>
            <a:pPr marL="457200" indent="-457200">
              <a:buFont typeface="+mj-lt"/>
              <a:buAutoNum type="arabicPeriod"/>
            </a:pPr>
            <a:r>
              <a:rPr lang="en-US" sz="4400" dirty="0">
                <a:solidFill>
                  <a:schemeClr val="bg1"/>
                </a:solidFill>
              </a:rPr>
              <a:t>Where were the Directors</a:t>
            </a:r>
            <a:r>
              <a:rPr lang="en-US" sz="4400" dirty="0">
                <a:solidFill>
                  <a:srgbClr val="FF0000"/>
                </a:solidFill>
              </a:rPr>
              <a:t>?</a:t>
            </a:r>
          </a:p>
          <a:p>
            <a:pPr marL="457200" indent="-457200">
              <a:buFont typeface="+mj-lt"/>
              <a:buAutoNum type="arabicPeriod"/>
            </a:pPr>
            <a:r>
              <a:rPr lang="en-US" sz="4400" dirty="0">
                <a:solidFill>
                  <a:schemeClr val="bg1"/>
                </a:solidFill>
              </a:rPr>
              <a:t>What views did Counsel transmit</a:t>
            </a:r>
            <a:r>
              <a:rPr lang="en-US" sz="4400" dirty="0">
                <a:solidFill>
                  <a:srgbClr val="FF0000"/>
                </a:solidFill>
              </a:rPr>
              <a:t>?</a:t>
            </a:r>
          </a:p>
        </p:txBody>
      </p:sp>
      <p:pic>
        <p:nvPicPr>
          <p:cNvPr id="5" name="Picture 4" descr="A person sitting in a room&#10;&#10;Description automatically generated">
            <a:extLst>
              <a:ext uri="{FF2B5EF4-FFF2-40B4-BE49-F238E27FC236}">
                <a16:creationId xmlns:a16="http://schemas.microsoft.com/office/drawing/2014/main" id="{96949695-A5D2-F44F-9C82-70FF0BEEEA83}"/>
              </a:ext>
            </a:extLst>
          </p:cNvPr>
          <p:cNvPicPr>
            <a:picLocks noChangeAspect="1"/>
          </p:cNvPicPr>
          <p:nvPr/>
        </p:nvPicPr>
        <p:blipFill>
          <a:blip r:embed="rId2"/>
          <a:stretch>
            <a:fillRect/>
          </a:stretch>
        </p:blipFill>
        <p:spPr>
          <a:xfrm>
            <a:off x="4324556" y="2920180"/>
            <a:ext cx="4362244" cy="3271683"/>
          </a:xfrm>
          <a:prstGeom prst="rect">
            <a:avLst/>
          </a:prstGeom>
        </p:spPr>
      </p:pic>
    </p:spTree>
    <p:extLst>
      <p:ext uri="{BB962C8B-B14F-4D97-AF65-F5344CB8AC3E}">
        <p14:creationId xmlns:p14="http://schemas.microsoft.com/office/powerpoint/2010/main" val="40430867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person&#10;&#10;Description automatically generated">
            <a:extLst>
              <a:ext uri="{FF2B5EF4-FFF2-40B4-BE49-F238E27FC236}">
                <a16:creationId xmlns:a16="http://schemas.microsoft.com/office/drawing/2014/main" id="{294E06EC-95B6-3247-87BB-D11983C5A412}"/>
              </a:ext>
            </a:extLst>
          </p:cNvPr>
          <p:cNvPicPr>
            <a:picLocks noChangeAspect="1"/>
          </p:cNvPicPr>
          <p:nvPr/>
        </p:nvPicPr>
        <p:blipFill>
          <a:blip r:embed="rId2"/>
          <a:stretch>
            <a:fillRect/>
          </a:stretch>
        </p:blipFill>
        <p:spPr>
          <a:xfrm>
            <a:off x="2518868" y="337636"/>
            <a:ext cx="4179290" cy="5509064"/>
          </a:xfrm>
          <a:prstGeom prst="rect">
            <a:avLst/>
          </a:prstGeom>
        </p:spPr>
      </p:pic>
    </p:spTree>
    <p:extLst>
      <p:ext uri="{BB962C8B-B14F-4D97-AF65-F5344CB8AC3E}">
        <p14:creationId xmlns:p14="http://schemas.microsoft.com/office/powerpoint/2010/main" val="4010573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6608" y="0"/>
            <a:ext cx="6130191" cy="1550576"/>
          </a:xfrm>
        </p:spPr>
        <p:txBody>
          <a:bodyPr>
            <a:noAutofit/>
          </a:bodyPr>
          <a:lstStyle/>
          <a:p>
            <a:r>
              <a:rPr lang="en-US" sz="9600" b="1"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56609" y="1550988"/>
            <a:ext cx="4090574" cy="4175125"/>
          </a:xfrm>
        </p:spPr>
      </p:pic>
    </p:spTree>
    <p:extLst>
      <p:ext uri="{BB962C8B-B14F-4D97-AF65-F5344CB8AC3E}">
        <p14:creationId xmlns:p14="http://schemas.microsoft.com/office/powerpoint/2010/main" val="20293795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6608" y="0"/>
            <a:ext cx="6130191" cy="1550576"/>
          </a:xfrm>
        </p:spPr>
        <p:txBody>
          <a:bodyPr>
            <a:noAutofit/>
          </a:bodyPr>
          <a:lstStyle/>
          <a:p>
            <a:r>
              <a:rPr lang="en-US" sz="9600" b="1"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56609" y="1550988"/>
            <a:ext cx="4090574" cy="4175125"/>
          </a:xfrm>
        </p:spPr>
      </p:pic>
    </p:spTree>
    <p:extLst>
      <p:ext uri="{BB962C8B-B14F-4D97-AF65-F5344CB8AC3E}">
        <p14:creationId xmlns:p14="http://schemas.microsoft.com/office/powerpoint/2010/main" val="30366444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32256545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23" y="326593"/>
            <a:ext cx="8990077" cy="1016000"/>
          </a:xfrm>
        </p:spPr>
        <p:txBody>
          <a:bodyPr/>
          <a:lstStyle/>
          <a:p>
            <a:pPr algn="ctr"/>
            <a:r>
              <a:rPr lang="en-US" dirty="0"/>
              <a:t> </a:t>
            </a:r>
            <a:r>
              <a:rPr lang="en-US" b="1" dirty="0">
                <a:solidFill>
                  <a:srgbClr val="FFFF00"/>
                </a:solidFill>
                <a:latin typeface="+mn-lt"/>
              </a:rPr>
              <a:t>A MATTER OF PERSPECTIVE</a:t>
            </a:r>
          </a:p>
        </p:txBody>
      </p:sp>
      <p:pic>
        <p:nvPicPr>
          <p:cNvPr id="4" name="Content Placeholder 3" descr="691px-M&amp;M's_Plain.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841" r="-745" b="3814"/>
          <a:stretch/>
        </p:blipFill>
        <p:spPr>
          <a:xfrm>
            <a:off x="5467077" y="2234088"/>
            <a:ext cx="3676923" cy="3017934"/>
          </a:xfrm>
        </p:spPr>
      </p:pic>
      <p:pic>
        <p:nvPicPr>
          <p:cNvPr id="5" name="Content Placeholder 3" descr="800px-Smarties-UK-Candies.jpg"/>
          <p:cNvPicPr>
            <a:picLocks noChangeAspect="1"/>
          </p:cNvPicPr>
          <p:nvPr/>
        </p:nvPicPr>
        <p:blipFill rotWithShape="1">
          <a:blip r:embed="rId3">
            <a:extLst>
              <a:ext uri="{28A0092B-C50C-407E-A947-70E740481C1C}">
                <a14:useLocalDpi xmlns:a14="http://schemas.microsoft.com/office/drawing/2010/main" val="0"/>
              </a:ext>
            </a:extLst>
          </a:blip>
          <a:srcRect t="314" b="712"/>
          <a:stretch/>
        </p:blipFill>
        <p:spPr>
          <a:xfrm>
            <a:off x="0" y="2925334"/>
            <a:ext cx="5467078" cy="2326688"/>
          </a:xfrm>
          <a:prstGeom prst="rect">
            <a:avLst/>
          </a:prstGeom>
        </p:spPr>
      </p:pic>
    </p:spTree>
    <p:extLst>
      <p:ext uri="{BB962C8B-B14F-4D97-AF65-F5344CB8AC3E}">
        <p14:creationId xmlns:p14="http://schemas.microsoft.com/office/powerpoint/2010/main" val="4528248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468"/>
            <a:ext cx="8229600" cy="1227125"/>
          </a:xfrm>
        </p:spPr>
        <p:txBody>
          <a:bodyPr>
            <a:noAutofit/>
          </a:bodyPr>
          <a:lstStyle/>
          <a:p>
            <a:pPr algn="ctr"/>
            <a:r>
              <a:rPr 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Conclusion</a:t>
            </a:r>
          </a:p>
        </p:txBody>
      </p:sp>
      <p:pic>
        <p:nvPicPr>
          <p:cNvPr id="4" name="Content Placeholder 3" descr="Thank-you-word-cloud.jpg">
            <a:extLst>
              <a:ext uri="{FF2B5EF4-FFF2-40B4-BE49-F238E27FC236}">
                <a16:creationId xmlns:a16="http://schemas.microsoft.com/office/drawing/2014/main" id="{AA4C595C-307A-F344-A4B9-6084255B67A7}"/>
              </a:ext>
            </a:extLst>
          </p:cNvPr>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b="-211"/>
          <a:stretch/>
        </p:blipFill>
        <p:spPr>
          <a:xfrm>
            <a:off x="621259" y="1473200"/>
            <a:ext cx="8220570" cy="4391025"/>
          </a:xfrm>
        </p:spPr>
      </p:pic>
    </p:spTree>
    <p:extLst>
      <p:ext uri="{BB962C8B-B14F-4D97-AF65-F5344CB8AC3E}">
        <p14:creationId xmlns:p14="http://schemas.microsoft.com/office/powerpoint/2010/main" val="22871606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132"/>
            <a:ext cx="9144000" cy="1250982"/>
          </a:xfrm>
        </p:spPr>
        <p:txBody>
          <a:bodyPr>
            <a:noAutofit/>
          </a:bodyPr>
          <a:lstStyle/>
          <a:p>
            <a:pPr algn="ctr"/>
            <a:r>
              <a:rPr lang="en-US" sz="4800" b="1" dirty="0">
                <a:solidFill>
                  <a:srgbClr val="FFFF00"/>
                </a:solidFill>
                <a:latin typeface="+mn-lt"/>
                <a:cs typeface="Times New Roman"/>
              </a:rPr>
              <a:t>  </a:t>
            </a:r>
            <a:r>
              <a:rPr lang="en-US" b="1" dirty="0">
                <a:solidFill>
                  <a:srgbClr val="FFFF00"/>
                </a:solidFill>
                <a:latin typeface="+mn-lt"/>
                <a:cs typeface="Times New Roman"/>
              </a:rPr>
              <a:t>Always include a cat picture</a:t>
            </a:r>
          </a:p>
        </p:txBody>
      </p:sp>
      <p:sp>
        <p:nvSpPr>
          <p:cNvPr id="3" name="Content Placeholder 2"/>
          <p:cNvSpPr>
            <a:spLocks noGrp="1"/>
          </p:cNvSpPr>
          <p:nvPr>
            <p:ph sz="quarter" idx="10"/>
          </p:nvPr>
        </p:nvSpPr>
        <p:spPr>
          <a:xfrm>
            <a:off x="457200" y="1257114"/>
            <a:ext cx="8229600" cy="4469020"/>
          </a:xfrm>
        </p:spPr>
        <p:txBody>
          <a:bodyPr/>
          <a:lstStyle/>
          <a:p>
            <a:pPr marL="0" indent="0">
              <a:buNone/>
            </a:pPr>
            <a:r>
              <a:rPr lang="en-US" sz="3200" b="1" dirty="0">
                <a:solidFill>
                  <a:schemeClr val="bg1"/>
                </a:solidFill>
                <a:latin typeface="+mn-lt"/>
                <a:cs typeface="Times New Roman"/>
              </a:rPr>
              <a:t>          </a:t>
            </a:r>
            <a:endParaRPr lang="en-US" sz="3200" dirty="0">
              <a:solidFill>
                <a:schemeClr val="bg1"/>
              </a:solidFill>
              <a:latin typeface="+mn-lt"/>
              <a:cs typeface="Times New Roman"/>
            </a:endParaRPr>
          </a:p>
          <a:p>
            <a:pPr marL="0" indent="0">
              <a:buNone/>
            </a:pPr>
            <a:r>
              <a:rPr lang="en-US" dirty="0"/>
              <a:t> </a:t>
            </a:r>
          </a:p>
        </p:txBody>
      </p:sp>
      <p:pic>
        <p:nvPicPr>
          <p:cNvPr id="6" name="Content Placeholder 3" descr="cat-1382015906Wuw.jpg"/>
          <p:cNvPicPr>
            <a:picLocks noChangeAspect="1"/>
          </p:cNvPicPr>
          <p:nvPr/>
        </p:nvPicPr>
        <p:blipFill rotWithShape="1">
          <a:blip r:embed="rId2">
            <a:extLst>
              <a:ext uri="{28A0092B-C50C-407E-A947-70E740481C1C}">
                <a14:useLocalDpi xmlns:a14="http://schemas.microsoft.com/office/drawing/2010/main" val="0"/>
              </a:ext>
            </a:extLst>
          </a:blip>
          <a:srcRect l="-99" r="-270"/>
          <a:stretch/>
        </p:blipFill>
        <p:spPr>
          <a:xfrm>
            <a:off x="1303130" y="1408134"/>
            <a:ext cx="6548783" cy="4318000"/>
          </a:xfrm>
          <a:prstGeom prst="rect">
            <a:avLst/>
          </a:prstGeom>
        </p:spPr>
      </p:pic>
    </p:spTree>
    <p:extLst>
      <p:ext uri="{BB962C8B-B14F-4D97-AF65-F5344CB8AC3E}">
        <p14:creationId xmlns:p14="http://schemas.microsoft.com/office/powerpoint/2010/main" val="1738667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CD4E67-81EB-DA46-A659-3E51151D4C79}"/>
              </a:ext>
            </a:extLst>
          </p:cNvPr>
          <p:cNvSpPr>
            <a:spLocks noGrp="1"/>
          </p:cNvSpPr>
          <p:nvPr>
            <p:ph sz="quarter" idx="10"/>
          </p:nvPr>
        </p:nvSpPr>
        <p:spPr>
          <a:xfrm>
            <a:off x="457200" y="2201332"/>
            <a:ext cx="8229600" cy="3524801"/>
          </a:xfrm>
        </p:spPr>
        <p:txBody>
          <a:bodyPr/>
          <a:lstStyle/>
          <a:p>
            <a:pPr marL="0" indent="0" algn="ctr" fontAlgn="base">
              <a:buNone/>
            </a:pPr>
            <a:r>
              <a:rPr lang="en-CA" i="1" dirty="0">
                <a:solidFill>
                  <a:schemeClr val="bg1"/>
                </a:solidFill>
              </a:rPr>
              <a:t>In learning you will teach</a:t>
            </a:r>
          </a:p>
          <a:p>
            <a:pPr marL="0" indent="0" algn="ctr" fontAlgn="base">
              <a:buNone/>
            </a:pPr>
            <a:r>
              <a:rPr lang="en-CA" i="1" dirty="0">
                <a:solidFill>
                  <a:schemeClr val="bg1"/>
                </a:solidFill>
              </a:rPr>
              <a:t>And in teaching you will learn</a:t>
            </a:r>
          </a:p>
          <a:p>
            <a:pPr marL="0" indent="0" algn="ctr">
              <a:buNone/>
            </a:pPr>
            <a:endParaRPr lang="en-US" dirty="0"/>
          </a:p>
          <a:p>
            <a:pPr marL="0" indent="0" algn="ctr">
              <a:buNone/>
            </a:pPr>
            <a:r>
              <a:rPr lang="en-CA" dirty="0">
                <a:solidFill>
                  <a:schemeClr val="bg1">
                    <a:lumMod val="65000"/>
                  </a:schemeClr>
                </a:solidFill>
              </a:rPr>
              <a:t>Phil Collins' </a:t>
            </a:r>
            <a:r>
              <a:rPr lang="en-CA" i="1" dirty="0">
                <a:solidFill>
                  <a:schemeClr val="bg1">
                    <a:lumMod val="65000"/>
                  </a:schemeClr>
                </a:solidFill>
              </a:rPr>
              <a:t>Son of Man  </a:t>
            </a:r>
            <a:r>
              <a:rPr lang="en-CA" dirty="0">
                <a:solidFill>
                  <a:schemeClr val="bg1">
                    <a:lumMod val="65000"/>
                  </a:schemeClr>
                </a:solidFill>
              </a:rPr>
              <a:t>(1999)</a:t>
            </a:r>
            <a:endParaRPr lang="en-US" dirty="0">
              <a:solidFill>
                <a:schemeClr val="bg1">
                  <a:lumMod val="65000"/>
                </a:schemeClr>
              </a:solidFill>
            </a:endParaRPr>
          </a:p>
        </p:txBody>
      </p:sp>
    </p:spTree>
    <p:extLst>
      <p:ext uri="{BB962C8B-B14F-4D97-AF65-F5344CB8AC3E}">
        <p14:creationId xmlns:p14="http://schemas.microsoft.com/office/powerpoint/2010/main" val="18997353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6078"/>
            <a:ext cx="8229600" cy="1016000"/>
          </a:xfrm>
        </p:spPr>
        <p:txBody>
          <a:bodyPr>
            <a:normAutofit/>
          </a:bodyPr>
          <a:lstStyle/>
          <a:p>
            <a:pPr algn="ctr"/>
            <a:r>
              <a:rPr lang="en-US" sz="5400" b="1" dirty="0">
                <a:solidFill>
                  <a:srgbClr val="FFFFFF"/>
                </a:solidFill>
                <a:latin typeface="Arial"/>
                <a:cs typeface="Arial"/>
              </a:rPr>
              <a:t> </a:t>
            </a:r>
            <a:r>
              <a:rPr lang="en-US" b="1" dirty="0">
                <a:solidFill>
                  <a:srgbClr val="FFFF00"/>
                </a:solidFill>
                <a:latin typeface="+mn-lt"/>
                <a:cs typeface="Arial"/>
              </a:rPr>
              <a:t>Our Academic Partners</a:t>
            </a:r>
            <a:r>
              <a:rPr lang="en-US" b="1" dirty="0">
                <a:solidFill>
                  <a:srgbClr val="FFFF00"/>
                </a:solidFill>
                <a:latin typeface="Arial"/>
                <a:cs typeface="Arial"/>
              </a:rPr>
              <a:t> </a:t>
            </a:r>
          </a:p>
        </p:txBody>
      </p:sp>
      <p:pic>
        <p:nvPicPr>
          <p:cNvPr id="10" name="Picture 9"/>
          <p:cNvPicPr>
            <a:picLocks noChangeAspect="1"/>
          </p:cNvPicPr>
          <p:nvPr/>
        </p:nvPicPr>
        <p:blipFill>
          <a:blip r:embed="rId2"/>
          <a:stretch>
            <a:fillRect/>
          </a:stretch>
        </p:blipFill>
        <p:spPr>
          <a:xfrm>
            <a:off x="446536" y="2526632"/>
            <a:ext cx="8210484" cy="1225445"/>
          </a:xfrm>
          <a:prstGeom prst="rect">
            <a:avLst/>
          </a:prstGeom>
        </p:spPr>
      </p:pic>
    </p:spTree>
    <p:extLst>
      <p:ext uri="{BB962C8B-B14F-4D97-AF65-F5344CB8AC3E}">
        <p14:creationId xmlns:p14="http://schemas.microsoft.com/office/powerpoint/2010/main" val="1082871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F082DBF-8030-9149-82C9-E7440F5251D3}"/>
              </a:ext>
            </a:extLst>
          </p:cNvPr>
          <p:cNvSpPr txBox="1"/>
          <p:nvPr/>
        </p:nvSpPr>
        <p:spPr>
          <a:xfrm>
            <a:off x="340841" y="1997839"/>
            <a:ext cx="8462317" cy="2862322"/>
          </a:xfrm>
          <a:prstGeom prst="rect">
            <a:avLst/>
          </a:prstGeom>
          <a:noFill/>
        </p:spPr>
        <p:txBody>
          <a:bodyPr wrap="none" rtlCol="0">
            <a:spAutoFit/>
          </a:bodyPr>
          <a:lstStyle/>
          <a:p>
            <a:pPr algn="ctr"/>
            <a:r>
              <a:rPr lang="en-US" sz="6000" dirty="0">
                <a:solidFill>
                  <a:schemeClr val="bg1"/>
                </a:solidFill>
              </a:rPr>
              <a:t>IS ANY JURISDICTION </a:t>
            </a:r>
          </a:p>
          <a:p>
            <a:pPr algn="ctr"/>
            <a:r>
              <a:rPr lang="en-US" sz="6000" dirty="0">
                <a:solidFill>
                  <a:schemeClr val="bg1"/>
                </a:solidFill>
              </a:rPr>
              <a:t>KEEPING GOOD </a:t>
            </a:r>
          </a:p>
          <a:p>
            <a:pPr algn="ctr"/>
            <a:r>
              <a:rPr lang="en-US" sz="6000" dirty="0">
                <a:solidFill>
                  <a:schemeClr val="bg1"/>
                </a:solidFill>
              </a:rPr>
              <a:t>STATS</a:t>
            </a:r>
            <a:r>
              <a:rPr lang="en-US" sz="6000" dirty="0">
                <a:solidFill>
                  <a:srgbClr val="FF0000"/>
                </a:solidFill>
              </a:rPr>
              <a:t>?</a:t>
            </a:r>
          </a:p>
        </p:txBody>
      </p:sp>
    </p:spTree>
    <p:extLst>
      <p:ext uri="{BB962C8B-B14F-4D97-AF65-F5344CB8AC3E}">
        <p14:creationId xmlns:p14="http://schemas.microsoft.com/office/powerpoint/2010/main" val="16389966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7C43C3FB-1203-6E46-A06D-6EF9FB3A2DB4}"/>
              </a:ext>
            </a:extLst>
          </p:cNvPr>
          <p:cNvPicPr>
            <a:picLocks noChangeAspect="1"/>
          </p:cNvPicPr>
          <p:nvPr/>
        </p:nvPicPr>
        <p:blipFill>
          <a:blip r:embed="rId2"/>
          <a:stretch>
            <a:fillRect/>
          </a:stretch>
        </p:blipFill>
        <p:spPr>
          <a:xfrm>
            <a:off x="301806" y="1377538"/>
            <a:ext cx="8613413" cy="3759244"/>
          </a:xfrm>
          <a:prstGeom prst="rect">
            <a:avLst/>
          </a:prstGeom>
        </p:spPr>
      </p:pic>
    </p:spTree>
    <p:extLst>
      <p:ext uri="{BB962C8B-B14F-4D97-AF65-F5344CB8AC3E}">
        <p14:creationId xmlns:p14="http://schemas.microsoft.com/office/powerpoint/2010/main" val="35140671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280670" y="1726033"/>
            <a:ext cx="6582660" cy="3082224"/>
          </a:xfrm>
        </p:spPr>
        <p:txBody>
          <a:bodyPr>
            <a:normAutofit/>
          </a:bodyPr>
          <a:lstStyle/>
          <a:p>
            <a:pPr marL="0" indent="0" algn="ctr">
              <a:buNone/>
            </a:pPr>
            <a:r>
              <a:rPr lang="en-US" sz="9600" dirty="0">
                <a:solidFill>
                  <a:schemeClr val="bg1"/>
                </a:solidFill>
                <a:latin typeface="American Typewriter"/>
                <a:cs typeface="American Typewriter"/>
              </a:rPr>
              <a:t>News of the Week</a:t>
            </a:r>
            <a:endParaRPr lang="en-US" sz="9600" dirty="0">
              <a:solidFill>
                <a:srgbClr val="FF0000"/>
              </a:solidFill>
              <a:latin typeface="American Typewriter"/>
              <a:cs typeface="American Typewriter"/>
            </a:endParaRPr>
          </a:p>
        </p:txBody>
      </p:sp>
    </p:spTree>
    <p:extLst>
      <p:ext uri="{BB962C8B-B14F-4D97-AF65-F5344CB8AC3E}">
        <p14:creationId xmlns:p14="http://schemas.microsoft.com/office/powerpoint/2010/main" val="2128468975"/>
      </p:ext>
    </p:extLst>
  </p:cSld>
  <p:clrMapOvr>
    <a:masterClrMapping/>
  </p:clrMapOvr>
</p:sld>
</file>

<file path=ppt/theme/theme1.xml><?xml version="1.0" encoding="utf-8"?>
<a:theme xmlns:a="http://schemas.openxmlformats.org/drawingml/2006/main" name="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CDM_PPT_Template .thmx</Template>
  <TotalTime>5625</TotalTime>
  <Words>307</Words>
  <Application>Microsoft Macintosh PowerPoint</Application>
  <PresentationFormat>On-screen Show (4:3)</PresentationFormat>
  <Paragraphs>76</Paragraphs>
  <Slides>66</Slides>
  <Notes>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66</vt:i4>
      </vt:variant>
    </vt:vector>
  </HeadingPairs>
  <TitlesOfParts>
    <vt:vector size="72" baseType="lpstr">
      <vt:lpstr>American Typewriter</vt:lpstr>
      <vt:lpstr>Arial</vt:lpstr>
      <vt:lpstr>Calibri</vt:lpstr>
      <vt:lpstr>Klavika</vt:lpstr>
      <vt:lpstr>CDM_PPT_Template </vt:lpstr>
      <vt:lpstr>2_CDM_PPT_Template </vt:lpstr>
      <vt:lpstr>“News, Issues &amp; ‘What would you do?’ of the Weeks”</vt:lpstr>
      <vt:lpstr>PowerPoint Presentation</vt:lpstr>
      <vt:lpstr>PowerPoint Presentation</vt:lpstr>
      <vt:lpstr>PowerPoint Presentation</vt:lpstr>
      <vt:lpstr>PowerPoint Presentation</vt:lpstr>
      <vt:lpstr>Pause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Because…ELON</vt:lpstr>
      <vt:lpstr>PowerPoint Presentation</vt:lpstr>
      <vt:lpstr>Cannabis supplement</vt:lpstr>
      <vt:lpstr>PowerPoint Presentation</vt:lpstr>
      <vt:lpstr>PowerPoint Presentation</vt:lpstr>
      <vt:lpstr>News of the Week Case Study</vt:lpstr>
      <vt:lpstr> Michael Cohen - Fixers as lawyers Fixer &amp; lawyer </vt:lpstr>
      <vt:lpstr>PowerPoint Presentation</vt:lpstr>
      <vt:lpstr>PowerPoint Presentation</vt:lpstr>
      <vt:lpstr>PowerPoint Presentation</vt:lpstr>
      <vt:lpstr>Solicitor-client privilege</vt:lpstr>
      <vt:lpstr>Pause</vt:lpstr>
      <vt:lpstr>PowerPoint Presentation</vt:lpstr>
      <vt:lpstr>PowerPoint Presentation</vt:lpstr>
      <vt:lpstr>What would you do?</vt:lpstr>
      <vt:lpstr>PowerPoint Presentation</vt:lpstr>
      <vt:lpstr>Two Questions…</vt:lpstr>
      <vt:lpstr>PowerPoint Presentation</vt:lpstr>
      <vt:lpstr>What would you do?</vt:lpstr>
      <vt:lpstr>PowerPoint Presentation</vt:lpstr>
      <vt:lpstr>Two Questions…</vt:lpstr>
      <vt:lpstr>PowerPoint Presentation</vt:lpstr>
      <vt:lpstr>Pause</vt:lpstr>
      <vt:lpstr>PowerPoint Presentation</vt:lpstr>
      <vt:lpstr> A MATTER OF PERSPECTIVE</vt:lpstr>
      <vt:lpstr>Conclusion</vt:lpstr>
      <vt:lpstr>  Always include a cat picture</vt:lpstr>
      <vt:lpstr>PowerPoint Presentation</vt:lpstr>
      <vt:lpstr> Our Academic Partners </vt:lpstr>
    </vt:vector>
  </TitlesOfParts>
  <Company>Festinger Bahniwal Law &amp; Strategy LLP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Controlling the Controllers</dc:title>
  <dc:creator>Jon Festinger</dc:creator>
  <cp:lastModifiedBy>Jon Festinger</cp:lastModifiedBy>
  <cp:revision>591</cp:revision>
  <cp:lastPrinted>2013-11-20T04:46:48Z</cp:lastPrinted>
  <dcterms:created xsi:type="dcterms:W3CDTF">2013-03-18T21:23:38Z</dcterms:created>
  <dcterms:modified xsi:type="dcterms:W3CDTF">2019-11-08T19:59:30Z</dcterms:modified>
</cp:coreProperties>
</file>