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69"/>
  </p:notesMasterIdLst>
  <p:sldIdLst>
    <p:sldId id="300" r:id="rId3"/>
    <p:sldId id="547" r:id="rId4"/>
    <p:sldId id="1260" r:id="rId5"/>
    <p:sldId id="2943" r:id="rId6"/>
    <p:sldId id="3204" r:id="rId7"/>
    <p:sldId id="3268" r:id="rId8"/>
    <p:sldId id="2346" r:id="rId9"/>
    <p:sldId id="1125" r:id="rId10"/>
    <p:sldId id="1127" r:id="rId11"/>
    <p:sldId id="3125" r:id="rId12"/>
    <p:sldId id="2540" r:id="rId13"/>
    <p:sldId id="441" r:id="rId14"/>
    <p:sldId id="3128" r:id="rId15"/>
    <p:sldId id="3152" r:id="rId16"/>
    <p:sldId id="3066" r:id="rId17"/>
    <p:sldId id="3065" r:id="rId18"/>
    <p:sldId id="1172" r:id="rId19"/>
    <p:sldId id="3206" r:id="rId20"/>
    <p:sldId id="3024" r:id="rId21"/>
    <p:sldId id="3286" r:id="rId22"/>
    <p:sldId id="3287" r:id="rId23"/>
    <p:sldId id="3207" r:id="rId24"/>
    <p:sldId id="3208" r:id="rId25"/>
    <p:sldId id="1081" r:id="rId26"/>
    <p:sldId id="3165" r:id="rId27"/>
    <p:sldId id="3196" r:id="rId28"/>
    <p:sldId id="3198" r:id="rId29"/>
    <p:sldId id="3199" r:id="rId30"/>
    <p:sldId id="3200" r:id="rId31"/>
    <p:sldId id="2519" r:id="rId32"/>
    <p:sldId id="3201" r:id="rId33"/>
    <p:sldId id="3272" r:id="rId34"/>
    <p:sldId id="3273" r:id="rId35"/>
    <p:sldId id="3274" r:id="rId36"/>
    <p:sldId id="3275" r:id="rId37"/>
    <p:sldId id="3276" r:id="rId38"/>
    <p:sldId id="3285" r:id="rId39"/>
    <p:sldId id="3277" r:id="rId40"/>
    <p:sldId id="3280" r:id="rId41"/>
    <p:sldId id="3279" r:id="rId42"/>
    <p:sldId id="3278" r:id="rId43"/>
    <p:sldId id="3063" r:id="rId44"/>
    <p:sldId id="3288" r:id="rId45"/>
    <p:sldId id="3252" r:id="rId46"/>
    <p:sldId id="3157" r:id="rId47"/>
    <p:sldId id="3248" r:id="rId48"/>
    <p:sldId id="3088" r:id="rId49"/>
    <p:sldId id="3299" r:id="rId50"/>
    <p:sldId id="3300" r:id="rId51"/>
    <p:sldId id="3301" r:id="rId52"/>
    <p:sldId id="3303" r:id="rId53"/>
    <p:sldId id="3316" r:id="rId54"/>
    <p:sldId id="3317" r:id="rId55"/>
    <p:sldId id="3220" r:id="rId56"/>
    <p:sldId id="3213" r:id="rId57"/>
    <p:sldId id="3166" r:id="rId58"/>
    <p:sldId id="3167" r:id="rId59"/>
    <p:sldId id="1255" r:id="rId60"/>
    <p:sldId id="3229" r:id="rId61"/>
    <p:sldId id="3168" r:id="rId62"/>
    <p:sldId id="3189" r:id="rId63"/>
    <p:sldId id="822" r:id="rId64"/>
    <p:sldId id="2009" r:id="rId65"/>
    <p:sldId id="823" r:id="rId66"/>
    <p:sldId id="2125" r:id="rId67"/>
    <p:sldId id="824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2225"/>
    <a:srgbClr val="6788CA"/>
    <a:srgbClr val="FFC079"/>
    <a:srgbClr val="C31F3D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19"/>
    <p:restoredTop sz="94410"/>
  </p:normalViewPr>
  <p:slideViewPr>
    <p:cSldViewPr snapToGrid="0" snapToObjects="1">
      <p:cViewPr varScale="1">
        <p:scale>
          <a:sx n="83" d="100"/>
          <a:sy n="83" d="100"/>
        </p:scale>
        <p:origin x="200" y="664"/>
      </p:cViewPr>
      <p:guideLst>
        <p:guide orient="horz" pos="2137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419"/>
            <a:ext cx="8646080" cy="1289751"/>
          </a:xfrm>
        </p:spPr>
        <p:txBody>
          <a:bodyPr>
            <a:normAutofit/>
          </a:bodyPr>
          <a:lstStyle/>
          <a:p>
            <a:pPr algn="ctr"/>
            <a:r>
              <a:rPr lang="en-US" sz="5300" b="1" dirty="0">
                <a:solidFill>
                  <a:schemeClr val="tx1"/>
                </a:solidFill>
                <a:latin typeface="+mn-lt"/>
                <a:cs typeface="Times New Roman"/>
              </a:rPr>
              <a:t>“</a:t>
            </a:r>
            <a:r>
              <a:rPr lang="en-US" sz="5300" b="1">
                <a:solidFill>
                  <a:schemeClr val="tx2"/>
                </a:solidFill>
                <a:latin typeface="+mn-lt"/>
                <a:cs typeface="Times New Roman"/>
              </a:rPr>
              <a:t>Yoda’s Questions</a:t>
            </a:r>
            <a:r>
              <a:rPr lang="en-US" sz="5300" b="1">
                <a:solidFill>
                  <a:srgbClr val="FF0000"/>
                </a:solidFill>
                <a:latin typeface="+mn-lt"/>
                <a:cs typeface="Times New Roman"/>
              </a:rPr>
              <a:t>…</a:t>
            </a:r>
            <a:r>
              <a:rPr lang="en-US" sz="5300" b="1">
                <a:solidFill>
                  <a:schemeClr val="tx1"/>
                </a:solidFill>
                <a:latin typeface="+mn-lt"/>
                <a:cs typeface="Times New Roman"/>
              </a:rPr>
              <a:t>”</a:t>
            </a:r>
            <a:endParaRPr lang="en-US" sz="5300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5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Spring,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5"/>
            <a:ext cx="8229600" cy="126644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946030"/>
            <a:ext cx="8229600" cy="39806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500" dirty="0">
                <a:solidFill>
                  <a:srgbClr val="CCFFCC"/>
                </a:solidFill>
              </a:rPr>
              <a:t>Confirm </a:t>
            </a:r>
            <a:r>
              <a:rPr lang="en-US" sz="12500" dirty="0">
                <a:solidFill>
                  <a:schemeClr val="bg1"/>
                </a:solidFill>
              </a:rPr>
              <a:t>at the break</a:t>
            </a:r>
          </a:p>
        </p:txBody>
      </p:sp>
    </p:spTree>
    <p:extLst>
      <p:ext uri="{BB962C8B-B14F-4D97-AF65-F5344CB8AC3E}">
        <p14:creationId xmlns:p14="http://schemas.microsoft.com/office/powerpoint/2010/main" val="321303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383955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BFCEE2-3D46-F349-9E29-0FA351296B8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174625"/>
            <a:ext cx="8788400" cy="5651500"/>
          </a:xfrm>
        </p:spPr>
      </p:pic>
    </p:spTree>
    <p:extLst>
      <p:ext uri="{BB962C8B-B14F-4D97-AF65-F5344CB8AC3E}">
        <p14:creationId xmlns:p14="http://schemas.microsoft.com/office/powerpoint/2010/main" val="389642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1A6A0-17CE-B44F-83A0-04178F9A23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448887"/>
            <a:ext cx="8229600" cy="5277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</a:rPr>
              <a:t>The question </a:t>
            </a:r>
          </a:p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</a:rPr>
              <a:t>of </a:t>
            </a:r>
            <a:r>
              <a:rPr lang="en-US" sz="9600" dirty="0">
                <a:solidFill>
                  <a:srgbClr val="FFFF00"/>
                </a:solidFill>
              </a:rPr>
              <a:t>GUESTS</a:t>
            </a: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38D32-AA14-C34B-8F27-4EC6A3665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18" r="14163" b="6281"/>
          <a:stretch/>
        </p:blipFill>
        <p:spPr>
          <a:xfrm>
            <a:off x="1187161" y="3740726"/>
            <a:ext cx="6769677" cy="198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DCED2-8FE3-FE4F-9EFA-B85D4F647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45" y="144272"/>
            <a:ext cx="5333110" cy="2612136"/>
          </a:xfrm>
          <a:prstGeom prst="rect">
            <a:avLst/>
          </a:prstGeom>
        </p:spPr>
      </p:pic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C8544BE-AD03-834D-8698-F1946D8E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45" y="3045604"/>
            <a:ext cx="5333110" cy="28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68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24E5EA9-A28D-1640-9E89-A007452D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339852"/>
            <a:ext cx="6070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5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029379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082DBF-8030-9149-82C9-E7440F5251D3}"/>
              </a:ext>
            </a:extLst>
          </p:cNvPr>
          <p:cNvSpPr txBox="1"/>
          <p:nvPr/>
        </p:nvSpPr>
        <p:spPr>
          <a:xfrm>
            <a:off x="340841" y="1997839"/>
            <a:ext cx="84623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IS ANY JURISDICTION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KEEPING GOOD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STATS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433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606288"/>
            <a:ext cx="8686800" cy="48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770507-D5ED-654C-9519-0E89C6CD6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424" y="195072"/>
            <a:ext cx="5152178" cy="55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73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36D841-F600-9A4D-BB7A-920E60F51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61" y="285749"/>
            <a:ext cx="2009704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9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3448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161917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80670" y="1726033"/>
            <a:ext cx="6582660" cy="3082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28468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65803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E0CF164-7EB6-A943-AE7A-5B61097A0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3" y="138386"/>
            <a:ext cx="25019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35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B7388A6-37C1-1243-AFDE-507172765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21" y="253280"/>
            <a:ext cx="3470384" cy="56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36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6A6C2-F547-DC41-BF1A-FCD42992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363" y="161816"/>
            <a:ext cx="36703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6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 with text and people in the background&#10;&#10;Description automatically generated">
            <a:extLst>
              <a:ext uri="{FF2B5EF4-FFF2-40B4-BE49-F238E27FC236}">
                <a16:creationId xmlns:a16="http://schemas.microsoft.com/office/drawing/2014/main" id="{5AA0CE8D-896C-2A49-A526-B4B861441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13" y="86013"/>
            <a:ext cx="52324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Terrific Thursdays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46D2A2-F1E1-9745-B738-B5D4EF4A4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98714"/>
            <a:ext cx="6540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3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FD6A3A-8032-6749-A1A0-DE3066FC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67" y="175407"/>
            <a:ext cx="5075091" cy="56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95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642F633-F37C-5842-A0A4-E50888C9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444" y="122959"/>
            <a:ext cx="2622138" cy="57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5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851A7D-E1F8-384C-829E-909F2619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483" y="0"/>
            <a:ext cx="4046059" cy="57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29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4F9787-74A0-F64C-A3CF-1CAAB4CC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80" y="134112"/>
            <a:ext cx="3398266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6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B4A2DAD-97B1-564B-9BED-EF71C62F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842" y="190573"/>
            <a:ext cx="5391341" cy="56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38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A6CA8A-755A-1548-B6C0-63F9310A6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000179-E36B-CB4E-A2CB-E1E75266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32" y="155958"/>
            <a:ext cx="4013962" cy="57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2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A0A409-F21B-BB4D-BF3A-7A15985E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777" y="250807"/>
            <a:ext cx="4157472" cy="54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78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53D61A-B528-AF4E-9068-A573621C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546" y="127508"/>
            <a:ext cx="2421934" cy="57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08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C414A2-A305-4E49-8146-D69A4B780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12" y="170688"/>
            <a:ext cx="2352202" cy="56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5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946468"/>
            <a:ext cx="9143999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855189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A597-DC43-714D-8EE8-AC1F2E7C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Because</a:t>
            </a:r>
            <a:r>
              <a:rPr lang="en-US" dirty="0">
                <a:solidFill>
                  <a:srgbClr val="FFFF00"/>
                </a:solidFill>
              </a:rPr>
              <a:t>…</a:t>
            </a:r>
            <a:r>
              <a:rPr lang="en-US" dirty="0">
                <a:solidFill>
                  <a:srgbClr val="FF0000"/>
                </a:solidFill>
              </a:rPr>
              <a:t>ELON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2F58AE-A165-234D-8A3B-41779D0D5FD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032835" y="1131866"/>
            <a:ext cx="3151355" cy="4732485"/>
          </a:xfrm>
        </p:spPr>
      </p:pic>
    </p:spTree>
    <p:extLst>
      <p:ext uri="{BB962C8B-B14F-4D97-AF65-F5344CB8AC3E}">
        <p14:creationId xmlns:p14="http://schemas.microsoft.com/office/powerpoint/2010/main" val="1367188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&#10;&#10;Description automatically generated">
            <a:extLst>
              <a:ext uri="{FF2B5EF4-FFF2-40B4-BE49-F238E27FC236}">
                <a16:creationId xmlns:a16="http://schemas.microsoft.com/office/drawing/2014/main" id="{55075B74-FA06-3F4F-9386-E4864F8F6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50" y="106680"/>
            <a:ext cx="36449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46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7923" y="2133599"/>
            <a:ext cx="7678993" cy="26746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merican Typewriter"/>
                <a:cs typeface="American Typewriter"/>
              </a:rPr>
              <a:t>Last Semester </a:t>
            </a:r>
            <a:r>
              <a:rPr lang="en-US" sz="8000" dirty="0">
                <a:solidFill>
                  <a:srgbClr val="FFFF00"/>
                </a:solidFill>
                <a:latin typeface="American Typewriter"/>
                <a:cs typeface="American Typewriter"/>
              </a:rPr>
              <a:t>This Time</a:t>
            </a:r>
          </a:p>
        </p:txBody>
      </p:sp>
    </p:spTree>
    <p:extLst>
      <p:ext uri="{BB962C8B-B14F-4D97-AF65-F5344CB8AC3E}">
        <p14:creationId xmlns:p14="http://schemas.microsoft.com/office/powerpoint/2010/main" val="4267046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8AB4B-78D5-7B41-9383-4F89E5BEF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81" y="134366"/>
            <a:ext cx="3504438" cy="57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78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AD1BE-CFEE-9149-A536-19F03158F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81" y="109728"/>
            <a:ext cx="5739837" cy="57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36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A92E9-EE93-4746-A914-39FDC1526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69" y="149860"/>
            <a:ext cx="3493462" cy="56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40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CABFC-D63E-4449-A38F-38F5DB69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181356"/>
            <a:ext cx="3289300" cy="571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070D4-ED6E-A24F-887D-CCDB179A5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912" y="991763"/>
            <a:ext cx="2267712" cy="1511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A5B616-D6EC-7C48-BFBF-ACB3DA901741}"/>
              </a:ext>
            </a:extLst>
          </p:cNvPr>
          <p:cNvSpPr txBox="1"/>
          <p:nvPr/>
        </p:nvSpPr>
        <p:spPr>
          <a:xfrm>
            <a:off x="573024" y="3998976"/>
            <a:ext cx="18646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Which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hat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66242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6A857-11E4-F44C-98C8-E25B3270E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48" y="202775"/>
            <a:ext cx="3803904" cy="56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6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85F38-E611-464F-92B6-855C27A7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329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What would you do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37573-5AEE-5B4C-8ED8-80BDA068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3" y="1164012"/>
            <a:ext cx="8335154" cy="45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86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4C1B7C-EBCA-1343-88C8-8349931A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022350"/>
            <a:ext cx="8420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7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FAA9-2B0E-5541-AAAE-7C228565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Website password for Posting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4E1DB-CFB3-7140-B3D5-3120A99499D6}"/>
              </a:ext>
            </a:extLst>
          </p:cNvPr>
          <p:cNvSpPr txBox="1"/>
          <p:nvPr/>
        </p:nvSpPr>
        <p:spPr>
          <a:xfrm>
            <a:off x="1845131" y="2731169"/>
            <a:ext cx="5453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dirty="0">
                <a:solidFill>
                  <a:schemeClr val="bg1"/>
                </a:solidFill>
              </a:rPr>
              <a:t>lawf3780!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85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B040D-A819-004C-96D4-17D292AC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442" y="207265"/>
            <a:ext cx="4043115" cy="5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36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FD4A7-0909-9042-978C-3D761916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47" y="333278"/>
            <a:ext cx="3550331" cy="54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6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DD589-115E-4748-B9CB-F53A4212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238250"/>
            <a:ext cx="48006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69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96BB2-EE8E-7E46-B11B-F1440984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382524"/>
            <a:ext cx="48641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10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EEA910-E99E-B143-8581-2180912E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23" y="300445"/>
            <a:ext cx="5110379" cy="55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8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 in a suit and tie&#10;&#10;Description automatically generated">
            <a:extLst>
              <a:ext uri="{FF2B5EF4-FFF2-40B4-BE49-F238E27FC236}">
                <a16:creationId xmlns:a16="http://schemas.microsoft.com/office/drawing/2014/main" id="{653337E0-94B9-CF41-9EB8-7D343AB61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987" y="94428"/>
            <a:ext cx="3291052" cy="57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3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736584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2142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46101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02582" y="448887"/>
            <a:ext cx="8309156" cy="55228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  <a:latin typeface="P22 Typewriter"/>
                <a:cs typeface="P22 Typewriter"/>
              </a:rPr>
              <a:t>Now</a:t>
            </a:r>
            <a:r>
              <a:rPr lang="en-US" sz="4400" dirty="0">
                <a:solidFill>
                  <a:srgbClr val="FF0000"/>
                </a:solidFill>
                <a:latin typeface="P22 Typewriter"/>
                <a:cs typeface="P22 Typewriter"/>
              </a:rPr>
              <a:t>,</a:t>
            </a:r>
            <a:r>
              <a:rPr lang="en-US" sz="4400" dirty="0">
                <a:solidFill>
                  <a:srgbClr val="FFFF00"/>
                </a:solidFill>
                <a:latin typeface="P22 Typewriter"/>
                <a:cs typeface="P22 Typewriter"/>
              </a:rPr>
              <a:t> back to our regularly scheduled programming</a:t>
            </a:r>
            <a:r>
              <a:rPr lang="en-US" sz="4400" dirty="0">
                <a:solidFill>
                  <a:srgbClr val="FF0000"/>
                </a:solidFill>
                <a:latin typeface="P22 Typewriter"/>
                <a:cs typeface="P22 Typewriter"/>
              </a:rPr>
              <a:t>…</a:t>
            </a:r>
          </a:p>
        </p:txBody>
      </p:sp>
      <p:pic>
        <p:nvPicPr>
          <p:cNvPr id="4" name="Content Placeholder 3" descr="file799127410316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r="-124"/>
          <a:stretch/>
        </p:blipFill>
        <p:spPr>
          <a:xfrm>
            <a:off x="1992958" y="2151580"/>
            <a:ext cx="5158083" cy="36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28EC-306C-9046-AB35-61850835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92115"/>
            <a:ext cx="8229600" cy="1016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</a:rPr>
              <a:t>NO CLASSES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1AC5D-D571-D940-8144-F666FF553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3713" y="1721921"/>
            <a:ext cx="8229600" cy="4027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THURSDAY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OCTOBER 3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</a:rPr>
              <a:t>+</a:t>
            </a:r>
            <a:r>
              <a:rPr lang="en-US" sz="7200" dirty="0">
                <a:solidFill>
                  <a:schemeClr val="bg1"/>
                </a:solidFill>
              </a:rPr>
              <a:t> THURSDAY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OCTOBER 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60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Starting Point </a:t>
            </a:r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" name="Content Placeholder 3" descr="F1_start_light_sequence_animation.gif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53" r="-319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2033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019AA-60E6-9942-AF06-EA54569D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Two Questions</a:t>
            </a:r>
            <a:r>
              <a:rPr lang="en-US" sz="44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20B84-037A-2941-815F-C699C391C56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Where were the Directors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What views did Counsel transmit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 descr="A person sitting in a room&#10;&#10;Description automatically generated">
            <a:extLst>
              <a:ext uri="{FF2B5EF4-FFF2-40B4-BE49-F238E27FC236}">
                <a16:creationId xmlns:a16="http://schemas.microsoft.com/office/drawing/2014/main" id="{96949695-A5D2-F44F-9C82-70FF0BEE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556" y="2920180"/>
            <a:ext cx="4362244" cy="327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08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6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29153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2-3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1110292538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5348</TotalTime>
  <Words>502</Words>
  <Application>Microsoft Macintosh PowerPoint</Application>
  <PresentationFormat>On-screen Show (4:3)</PresentationFormat>
  <Paragraphs>108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American Typewriter</vt:lpstr>
      <vt:lpstr>Apple Chancery</vt:lpstr>
      <vt:lpstr>Arial</vt:lpstr>
      <vt:lpstr>Calibri</vt:lpstr>
      <vt:lpstr>Klavika</vt:lpstr>
      <vt:lpstr>P22 Typewriter</vt:lpstr>
      <vt:lpstr>Times</vt:lpstr>
      <vt:lpstr>CDM_PPT_Template </vt:lpstr>
      <vt:lpstr>2_CDM_PPT_Template </vt:lpstr>
      <vt:lpstr>“Yoda’s Questions…”</vt:lpstr>
      <vt:lpstr>PowerPoint Presentation</vt:lpstr>
      <vt:lpstr>Terrific Thursdays</vt:lpstr>
      <vt:lpstr>PowerPoint Presentation</vt:lpstr>
      <vt:lpstr>Website password for Posting</vt:lpstr>
      <vt:lpstr>NO CLASSES</vt:lpstr>
      <vt:lpstr> EVALUATION </vt:lpstr>
      <vt:lpstr>Paper Confessional  (or what I learned one winter holiday)</vt:lpstr>
      <vt:lpstr>Group Presentations</vt:lpstr>
      <vt:lpstr>Group Presentations</vt:lpstr>
      <vt:lpstr>Evaluation Tips</vt:lpstr>
      <vt:lpstr>Grades (primarily)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Because…ELON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would you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Starting Point 1</vt:lpstr>
      <vt:lpstr>Two Questions…</vt:lpstr>
      <vt:lpstr> A MATTER OF PERSPECTIVE</vt:lpstr>
      <vt:lpstr>Conclusion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Jon Festinger</cp:lastModifiedBy>
  <cp:revision>553</cp:revision>
  <cp:lastPrinted>2013-11-20T04:46:48Z</cp:lastPrinted>
  <dcterms:created xsi:type="dcterms:W3CDTF">2013-03-18T21:23:38Z</dcterms:created>
  <dcterms:modified xsi:type="dcterms:W3CDTF">2019-10-18T06:15:37Z</dcterms:modified>
</cp:coreProperties>
</file>