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theme/theme8.xml" ContentType="application/vnd.openxmlformats-officedocument.theme+xml"/>
  <Override PartName="/ppt/slideLayouts/slideLayout26.xml" ContentType="application/vnd.openxmlformats-officedocument.presentationml.slideLayout+xml"/>
  <Override PartName="/ppt/theme/theme9.xml" ContentType="application/vnd.openxmlformats-officedocument.theme+xml"/>
  <Override PartName="/ppt/slideLayouts/slideLayout27.xml" ContentType="application/vnd.openxmlformats-officedocument.presentationml.slideLayout+xml"/>
  <Override PartName="/ppt/theme/theme10.xml" ContentType="application/vnd.openxmlformats-officedocument.theme+xml"/>
  <Override PartName="/ppt/slideLayouts/slideLayout28.xml" ContentType="application/vnd.openxmlformats-officedocument.presentationml.slideLayout+xml"/>
  <Override PartName="/ppt/theme/theme11.xml" ContentType="application/vnd.openxmlformats-officedocument.theme+xml"/>
  <Override PartName="/ppt/slideLayouts/slideLayout29.xml" ContentType="application/vnd.openxmlformats-officedocument.presentationml.slideLayout+xml"/>
  <Override PartName="/ppt/theme/theme12.xml" ContentType="application/vnd.openxmlformats-officedocument.theme+xml"/>
  <Override PartName="/ppt/slideLayouts/slideLayout30.xml" ContentType="application/vnd.openxmlformats-officedocument.presentationml.slideLayout+xml"/>
  <Override PartName="/ppt/theme/theme13.xml" ContentType="application/vnd.openxmlformats-officedocument.theme+xml"/>
  <Override PartName="/ppt/slideLayouts/slideLayout31.xml" ContentType="application/vnd.openxmlformats-officedocument.presentationml.slideLayout+xml"/>
  <Override PartName="/ppt/theme/theme14.xml" ContentType="application/vnd.openxmlformats-officedocument.theme+xml"/>
  <Override PartName="/ppt/slideLayouts/slideLayout32.xml" ContentType="application/vnd.openxmlformats-officedocument.presentationml.slideLayout+xml"/>
  <Override PartName="/ppt/theme/theme15.xml" ContentType="application/vnd.openxmlformats-officedocument.theme+xml"/>
  <Override PartName="/ppt/slideLayouts/slideLayout33.xml" ContentType="application/vnd.openxmlformats-officedocument.presentationml.slideLayout+xml"/>
  <Override PartName="/ppt/theme/theme16.xml" ContentType="application/vnd.openxmlformats-officedocument.theme+xml"/>
  <Override PartName="/ppt/slideLayouts/slideLayout34.xml" ContentType="application/vnd.openxmlformats-officedocument.presentationml.slideLayout+xml"/>
  <Override PartName="/ppt/theme/theme17.xml" ContentType="application/vnd.openxmlformats-officedocument.theme+xml"/>
  <Override PartName="/ppt/slideLayouts/slideLayout35.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1.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2.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6" r:id="rId5"/>
    <p:sldMasterId id="2147483668" r:id="rId6"/>
    <p:sldMasterId id="2147483670" r:id="rId7"/>
    <p:sldMasterId id="2147483679" r:id="rId8"/>
    <p:sldMasterId id="2147483681" r:id="rId9"/>
    <p:sldMasterId id="2147483683" r:id="rId10"/>
    <p:sldMasterId id="2147483685" r:id="rId11"/>
    <p:sldMasterId id="2147483687" r:id="rId12"/>
    <p:sldMasterId id="2147483689" r:id="rId13"/>
    <p:sldMasterId id="2147483691" r:id="rId14"/>
    <p:sldMasterId id="2147483693" r:id="rId15"/>
    <p:sldMasterId id="2147483695" r:id="rId16"/>
    <p:sldMasterId id="2147483697" r:id="rId17"/>
    <p:sldMasterId id="2147483699" r:id="rId18"/>
  </p:sldMasterIdLst>
  <p:notesMasterIdLst>
    <p:notesMasterId r:id="rId80"/>
  </p:notesMasterIdLst>
  <p:sldIdLst>
    <p:sldId id="31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286" r:id="rId49"/>
    <p:sldId id="274" r:id="rId50"/>
    <p:sldId id="275" r:id="rId51"/>
    <p:sldId id="276" r:id="rId52"/>
    <p:sldId id="277" r:id="rId53"/>
    <p:sldId id="278" r:id="rId54"/>
    <p:sldId id="279" r:id="rId55"/>
    <p:sldId id="280" r:id="rId56"/>
    <p:sldId id="281" r:id="rId57"/>
    <p:sldId id="282" r:id="rId58"/>
    <p:sldId id="283" r:id="rId59"/>
    <p:sldId id="284" r:id="rId60"/>
    <p:sldId id="285" r:id="rId61"/>
    <p:sldId id="256" r:id="rId62"/>
    <p:sldId id="273" r:id="rId63"/>
    <p:sldId id="267" r:id="rId64"/>
    <p:sldId id="258" r:id="rId65"/>
    <p:sldId id="257" r:id="rId66"/>
    <p:sldId id="259" r:id="rId67"/>
    <p:sldId id="266" r:id="rId68"/>
    <p:sldId id="263" r:id="rId69"/>
    <p:sldId id="269" r:id="rId70"/>
    <p:sldId id="260" r:id="rId71"/>
    <p:sldId id="264" r:id="rId72"/>
    <p:sldId id="270" r:id="rId73"/>
    <p:sldId id="271" r:id="rId74"/>
    <p:sldId id="268" r:id="rId75"/>
    <p:sldId id="261" r:id="rId76"/>
    <p:sldId id="262" r:id="rId77"/>
    <p:sldId id="265" r:id="rId78"/>
    <p:sldId id="272" r:id="rId79"/>
  </p:sldIdLst>
  <p:sldSz cx="12192000" cy="6858000"/>
  <p:notesSz cx="68580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61410" autoAdjust="0"/>
  </p:normalViewPr>
  <p:slideViewPr>
    <p:cSldViewPr snapToGrid="0">
      <p:cViewPr varScale="1">
        <p:scale>
          <a:sx n="32" d="100"/>
          <a:sy n="32" d="100"/>
        </p:scale>
        <p:origin x="1507"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slide" Target="slides/slide45.xml"/><Relationship Id="rId68" Type="http://schemas.openxmlformats.org/officeDocument/2006/relationships/slide" Target="slides/slide50.xml"/><Relationship Id="rId76" Type="http://schemas.openxmlformats.org/officeDocument/2006/relationships/slide" Target="slides/slide58.xml"/><Relationship Id="rId8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slide" Target="slides/slide56.xml"/><Relationship Id="rId79" Type="http://schemas.openxmlformats.org/officeDocument/2006/relationships/slide" Target="slides/slide61.xml"/><Relationship Id="rId5" Type="http://schemas.openxmlformats.org/officeDocument/2006/relationships/slideMaster" Target="slideMasters/slideMaster5.xml"/><Relationship Id="rId61" Type="http://schemas.openxmlformats.org/officeDocument/2006/relationships/slide" Target="slides/slide43.xml"/><Relationship Id="rId82"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427"/>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95427"/>
          </a:xfrm>
          <a:prstGeom prst="rect">
            <a:avLst/>
          </a:prstGeom>
        </p:spPr>
        <p:txBody>
          <a:bodyPr vert="horz" lIns="91440" tIns="45720" rIns="91440" bIns="45720" rtlCol="0"/>
          <a:lstStyle>
            <a:lvl1pPr algn="r">
              <a:defRPr sz="1200"/>
            </a:lvl1pPr>
          </a:lstStyle>
          <a:p>
            <a:fld id="{9452E4D4-4467-4438-B9C2-126C16B00C2B}" type="datetimeFigureOut">
              <a:rPr lang="en-GB" smtClean="0"/>
              <a:t>05/02/2019</a:t>
            </a:fld>
            <a:endParaRPr lang="en-GB" dirty="0"/>
          </a:p>
        </p:txBody>
      </p:sp>
      <p:sp>
        <p:nvSpPr>
          <p:cNvPr id="4" name="Slide Image Placeholder 3"/>
          <p:cNvSpPr>
            <a:spLocks noGrp="1" noRot="1" noChangeAspect="1"/>
          </p:cNvSpPr>
          <p:nvPr>
            <p:ph type="sldImg" idx="2"/>
          </p:nvPr>
        </p:nvSpPr>
        <p:spPr>
          <a:xfrm>
            <a:off x="466725" y="1233488"/>
            <a:ext cx="5924550" cy="33337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71800" cy="49542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378824"/>
            <a:ext cx="2971800" cy="495426"/>
          </a:xfrm>
          <a:prstGeom prst="rect">
            <a:avLst/>
          </a:prstGeom>
        </p:spPr>
        <p:txBody>
          <a:bodyPr vert="horz" lIns="91440" tIns="45720" rIns="91440" bIns="45720" rtlCol="0" anchor="b"/>
          <a:lstStyle>
            <a:lvl1pPr algn="r">
              <a:defRPr sz="1200"/>
            </a:lvl1pPr>
          </a:lstStyle>
          <a:p>
            <a:fld id="{122345FE-89A6-4759-A75B-275D498D1E10}" type="slidenum">
              <a:rPr lang="en-GB" smtClean="0"/>
              <a:t>‹#›</a:t>
            </a:fld>
            <a:endParaRPr lang="en-GB" dirty="0"/>
          </a:p>
        </p:txBody>
      </p:sp>
    </p:spTree>
    <p:extLst>
      <p:ext uri="{BB962C8B-B14F-4D97-AF65-F5344CB8AC3E}">
        <p14:creationId xmlns:p14="http://schemas.microsoft.com/office/powerpoint/2010/main" val="3427256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4f4067e2a0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latin typeface="Times New Roman"/>
              <a:ea typeface="Times New Roman"/>
              <a:cs typeface="Times New Roman"/>
              <a:sym typeface="Times New Roman"/>
            </a:endParaRPr>
          </a:p>
        </p:txBody>
      </p:sp>
      <p:sp>
        <p:nvSpPr>
          <p:cNvPr id="227" name="Google Shape;227;g4f4067e2a0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4f53ea4d09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0" name="Google Shape;330;g4f53ea4d09_0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ym typeface="Times New Roman"/>
            </a:endParaRPr>
          </a:p>
        </p:txBody>
      </p:sp>
      <p:sp>
        <p:nvSpPr>
          <p:cNvPr id="331" name="Google Shape;331;g4f53ea4d09_0_85:notes"/>
          <p:cNvSpPr txBox="1"/>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Mul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Muli"/>
                <a:ea typeface="Muli"/>
                <a:cs typeface="Muli"/>
                <a:sym typeface="Muli"/>
              </a:rPr>
              <a:pPr marL="0" marR="0" lvl="0" indent="0" algn="r" defTabSz="914400" rtl="0" eaLnBrk="1" fontAlgn="auto" latinLnBrk="0" hangingPunct="1">
                <a:lnSpc>
                  <a:spcPct val="100000"/>
                </a:lnSpc>
                <a:spcBef>
                  <a:spcPts val="0"/>
                </a:spcBef>
                <a:spcAft>
                  <a:spcPts val="0"/>
                </a:spcAft>
                <a:buClr>
                  <a:srgbClr val="000000"/>
                </a:buClr>
                <a:buSzPts val="1200"/>
                <a:buFont typeface="Muli"/>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4f53ea4d09_0_1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sym typeface="Times New Roman"/>
            </a:endParaRPr>
          </a:p>
        </p:txBody>
      </p:sp>
      <p:sp>
        <p:nvSpPr>
          <p:cNvPr id="342" name="Google Shape;342;g4f53ea4d09_0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4f53ea4d09_0_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sym typeface="Times New Roman"/>
            </a:endParaRPr>
          </a:p>
        </p:txBody>
      </p:sp>
      <p:sp>
        <p:nvSpPr>
          <p:cNvPr id="350" name="Google Shape;350;g4f53ea4d09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4f53ea4d09_0_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9" name="Google Shape;359;g4f53ea4d09_0_1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a:sym typeface="Calibri"/>
            </a:endParaRPr>
          </a:p>
        </p:txBody>
      </p:sp>
      <p:sp>
        <p:nvSpPr>
          <p:cNvPr id="360" name="Google Shape;360;g4f53ea4d09_0_168:notes"/>
          <p:cNvSpPr txBox="1"/>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Mul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Muli"/>
                <a:ea typeface="Muli"/>
                <a:cs typeface="Muli"/>
                <a:sym typeface="Muli"/>
              </a:rPr>
              <a:pPr marL="0" marR="0" lvl="0" indent="0" algn="r" defTabSz="914400" rtl="0" eaLnBrk="1" fontAlgn="auto" latinLnBrk="0" hangingPunct="1">
                <a:lnSpc>
                  <a:spcPct val="100000"/>
                </a:lnSpc>
                <a:spcBef>
                  <a:spcPts val="0"/>
                </a:spcBef>
                <a:spcAft>
                  <a:spcPts val="0"/>
                </a:spcAft>
                <a:buClr>
                  <a:srgbClr val="000000"/>
                </a:buClr>
                <a:buSzPts val="1200"/>
                <a:buFont typeface="Muli"/>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4f53ea4d09_0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9" name="Google Shape;369;g4f53ea4d09_0_1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g4f53ea4d09_0_180:notes"/>
          <p:cNvSpPr txBox="1"/>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Mul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Muli"/>
                <a:ea typeface="Muli"/>
                <a:cs typeface="Muli"/>
                <a:sym typeface="Muli"/>
              </a:rPr>
              <a:pPr marL="0" marR="0" lvl="0" indent="0" algn="r" defTabSz="914400" rtl="0" eaLnBrk="1" fontAlgn="auto" latinLnBrk="0" hangingPunct="1">
                <a:lnSpc>
                  <a:spcPct val="100000"/>
                </a:lnSpc>
                <a:spcBef>
                  <a:spcPts val="0"/>
                </a:spcBef>
                <a:spcAft>
                  <a:spcPts val="0"/>
                </a:spcAft>
                <a:buClr>
                  <a:srgbClr val="000000"/>
                </a:buClr>
                <a:buSzPts val="1200"/>
                <a:buFont typeface="Muli"/>
                <a:buNone/>
                <a:tabLst/>
                <a:defRPr/>
              </a:pPr>
              <a:t>15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4f5662a5ca_2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8" name="Google Shape;378;g4f5662a5ca_2_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ym typeface="Times New Roman"/>
            </a:endParaRPr>
          </a:p>
        </p:txBody>
      </p:sp>
      <p:sp>
        <p:nvSpPr>
          <p:cNvPr id="379" name="Google Shape;379;g4f5662a5ca_2_79:notes"/>
          <p:cNvSpPr txBox="1"/>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Mul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Muli"/>
                <a:ea typeface="Muli"/>
                <a:cs typeface="Muli"/>
                <a:sym typeface="Muli"/>
              </a:rPr>
              <a:pPr marL="0" marR="0" lvl="0" indent="0" algn="r" defTabSz="914400" rtl="0" eaLnBrk="1" fontAlgn="auto" latinLnBrk="0" hangingPunct="1">
                <a:lnSpc>
                  <a:spcPct val="100000"/>
                </a:lnSpc>
                <a:spcBef>
                  <a:spcPts val="0"/>
                </a:spcBef>
                <a:spcAft>
                  <a:spcPts val="0"/>
                </a:spcAft>
                <a:buClr>
                  <a:srgbClr val="000000"/>
                </a:buClr>
                <a:buSzPts val="1200"/>
                <a:buFont typeface="Muli"/>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4f53ea4d09_0_2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sym typeface="Times New Roman"/>
            </a:endParaRPr>
          </a:p>
        </p:txBody>
      </p:sp>
      <p:sp>
        <p:nvSpPr>
          <p:cNvPr id="387" name="Google Shape;387;g4f53ea4d09_0_2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4f5662a5ca_2_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sym typeface="Times New Roman"/>
            </a:endParaRPr>
          </a:p>
        </p:txBody>
      </p:sp>
      <p:sp>
        <p:nvSpPr>
          <p:cNvPr id="396" name="Google Shape;396;g4f5662a5ca_2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4f53ea4d09_0_2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sym typeface="Times New Roman"/>
            </a:endParaRPr>
          </a:p>
        </p:txBody>
      </p:sp>
      <p:sp>
        <p:nvSpPr>
          <p:cNvPr id="412" name="Google Shape;412;g4f53ea4d09_0_2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4f53ea4d09_0_3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sym typeface="Times New Roman"/>
            </a:endParaRPr>
          </a:p>
        </p:txBody>
      </p:sp>
      <p:sp>
        <p:nvSpPr>
          <p:cNvPr id="426" name="Google Shape;426;g4f53ea4d09_0_3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4f53ea4d09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sym typeface="Times New Roman"/>
            </a:endParaRPr>
          </a:p>
        </p:txBody>
      </p:sp>
      <p:sp>
        <p:nvSpPr>
          <p:cNvPr id="235" name="Google Shape;235;g4f53ea4d09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4f53ea4d09_0_4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sym typeface="Times New Roman"/>
            </a:endParaRPr>
          </a:p>
        </p:txBody>
      </p:sp>
      <p:sp>
        <p:nvSpPr>
          <p:cNvPr id="441" name="Google Shape;441;g4f53ea4d09_0_4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sym typeface="Times New Roman"/>
            </a:endParaRPr>
          </a:p>
        </p:txBody>
      </p:sp>
      <p:sp>
        <p:nvSpPr>
          <p:cNvPr id="446" name="Google Shape;44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4f53ea4d09_0_4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sym typeface="Times New Roman"/>
            </a:endParaRPr>
          </a:p>
        </p:txBody>
      </p:sp>
      <p:sp>
        <p:nvSpPr>
          <p:cNvPr id="455" name="Google Shape;455;g4f53ea4d09_0_4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4f53ea4d09_0_4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sym typeface="Times New Roman"/>
            </a:endParaRPr>
          </a:p>
        </p:txBody>
      </p:sp>
      <p:sp>
        <p:nvSpPr>
          <p:cNvPr id="465" name="Google Shape;465;g4f53ea4d09_0_4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4f54fbac27_1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sym typeface="Times New Roman"/>
            </a:endParaRPr>
          </a:p>
        </p:txBody>
      </p:sp>
      <p:sp>
        <p:nvSpPr>
          <p:cNvPr id="475" name="Google Shape;475;g4f54fbac27_1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4f5662a5ca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sym typeface="Times New Roman"/>
            </a:endParaRPr>
          </a:p>
        </p:txBody>
      </p:sp>
      <p:sp>
        <p:nvSpPr>
          <p:cNvPr id="484" name="Google Shape;484;g4f5662a5ca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4f54fbac27_1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sym typeface="Times New Roman"/>
            </a:endParaRPr>
          </a:p>
        </p:txBody>
      </p:sp>
      <p:sp>
        <p:nvSpPr>
          <p:cNvPr id="496" name="Google Shape;496;g4f54fbac27_1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4f54fbac27_1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sym typeface="Times New Roman"/>
            </a:endParaRPr>
          </a:p>
        </p:txBody>
      </p:sp>
      <p:sp>
        <p:nvSpPr>
          <p:cNvPr id="512" name="Google Shape;512;g4f54fbac27_1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4f54fbac27_1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sym typeface="Times New Roman"/>
            </a:endParaRPr>
          </a:p>
        </p:txBody>
      </p:sp>
      <p:sp>
        <p:nvSpPr>
          <p:cNvPr id="522" name="Google Shape;522;g4f54fbac27_1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4f54fbac27_1_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sym typeface="Times New Roman"/>
            </a:endParaRPr>
          </a:p>
        </p:txBody>
      </p:sp>
      <p:sp>
        <p:nvSpPr>
          <p:cNvPr id="531" name="Google Shape;531;g4f54fbac27_1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4f4067e2a0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g4f4067e2a0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2345FE-89A6-4759-A75B-275D498D1E10}" type="slidenum">
              <a:rPr lang="en-GB" smtClean="0"/>
              <a:t>31</a:t>
            </a:fld>
            <a:endParaRPr lang="en-GB" dirty="0"/>
          </a:p>
        </p:txBody>
      </p:sp>
    </p:spTree>
    <p:extLst>
      <p:ext uri="{BB962C8B-B14F-4D97-AF65-F5344CB8AC3E}">
        <p14:creationId xmlns:p14="http://schemas.microsoft.com/office/powerpoint/2010/main" val="4173113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918C-8815-4F4B-A6A5-76FFF90CCC7F}" type="slidenum">
              <a:rPr lang="en-CA" smtClean="0"/>
              <a:t>32</a:t>
            </a:fld>
            <a:endParaRPr lang="en-CA"/>
          </a:p>
        </p:txBody>
      </p:sp>
    </p:spTree>
    <p:extLst>
      <p:ext uri="{BB962C8B-B14F-4D97-AF65-F5344CB8AC3E}">
        <p14:creationId xmlns:p14="http://schemas.microsoft.com/office/powerpoint/2010/main" val="36204405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dirty="0"/>
          </a:p>
        </p:txBody>
      </p:sp>
      <p:sp>
        <p:nvSpPr>
          <p:cNvPr id="4" name="Slide Number Placeholder 3"/>
          <p:cNvSpPr>
            <a:spLocks noGrp="1"/>
          </p:cNvSpPr>
          <p:nvPr>
            <p:ph type="sldNum" sz="quarter" idx="5"/>
          </p:nvPr>
        </p:nvSpPr>
        <p:spPr/>
        <p:txBody>
          <a:bodyPr/>
          <a:lstStyle/>
          <a:p>
            <a:fld id="{347F918C-8815-4F4B-A6A5-76FFF90CCC7F}" type="slidenum">
              <a:rPr lang="en-CA" smtClean="0"/>
              <a:t>33</a:t>
            </a:fld>
            <a:endParaRPr lang="en-CA"/>
          </a:p>
        </p:txBody>
      </p:sp>
    </p:spTree>
    <p:extLst>
      <p:ext uri="{BB962C8B-B14F-4D97-AF65-F5344CB8AC3E}">
        <p14:creationId xmlns:p14="http://schemas.microsoft.com/office/powerpoint/2010/main" val="739526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dirty="0"/>
          </a:p>
        </p:txBody>
      </p:sp>
      <p:sp>
        <p:nvSpPr>
          <p:cNvPr id="4" name="Slide Number Placeholder 3"/>
          <p:cNvSpPr>
            <a:spLocks noGrp="1"/>
          </p:cNvSpPr>
          <p:nvPr>
            <p:ph type="sldNum" sz="quarter" idx="5"/>
          </p:nvPr>
        </p:nvSpPr>
        <p:spPr/>
        <p:txBody>
          <a:bodyPr/>
          <a:lstStyle/>
          <a:p>
            <a:fld id="{347F918C-8815-4F4B-A6A5-76FFF90CCC7F}" type="slidenum">
              <a:rPr lang="en-CA" smtClean="0"/>
              <a:t>34</a:t>
            </a:fld>
            <a:endParaRPr lang="en-CA"/>
          </a:p>
        </p:txBody>
      </p:sp>
    </p:spTree>
    <p:extLst>
      <p:ext uri="{BB962C8B-B14F-4D97-AF65-F5344CB8AC3E}">
        <p14:creationId xmlns:p14="http://schemas.microsoft.com/office/powerpoint/2010/main" val="1064385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CA" dirty="0"/>
          </a:p>
        </p:txBody>
      </p:sp>
      <p:sp>
        <p:nvSpPr>
          <p:cNvPr id="4" name="Slide Number Placeholder 3"/>
          <p:cNvSpPr>
            <a:spLocks noGrp="1"/>
          </p:cNvSpPr>
          <p:nvPr>
            <p:ph type="sldNum" sz="quarter" idx="5"/>
          </p:nvPr>
        </p:nvSpPr>
        <p:spPr/>
        <p:txBody>
          <a:bodyPr/>
          <a:lstStyle/>
          <a:p>
            <a:fld id="{347F918C-8815-4F4B-A6A5-76FFF90CCC7F}" type="slidenum">
              <a:rPr lang="en-CA" smtClean="0"/>
              <a:t>35</a:t>
            </a:fld>
            <a:endParaRPr lang="en-CA"/>
          </a:p>
        </p:txBody>
      </p:sp>
    </p:spTree>
    <p:extLst>
      <p:ext uri="{BB962C8B-B14F-4D97-AF65-F5344CB8AC3E}">
        <p14:creationId xmlns:p14="http://schemas.microsoft.com/office/powerpoint/2010/main" val="33312167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CA" dirty="0"/>
          </a:p>
        </p:txBody>
      </p:sp>
      <p:sp>
        <p:nvSpPr>
          <p:cNvPr id="4" name="Slide Number Placeholder 3"/>
          <p:cNvSpPr>
            <a:spLocks noGrp="1"/>
          </p:cNvSpPr>
          <p:nvPr>
            <p:ph type="sldNum" sz="quarter" idx="5"/>
          </p:nvPr>
        </p:nvSpPr>
        <p:spPr/>
        <p:txBody>
          <a:bodyPr/>
          <a:lstStyle/>
          <a:p>
            <a:fld id="{347F918C-8815-4F4B-A6A5-76FFF90CCC7F}" type="slidenum">
              <a:rPr lang="en-CA" smtClean="0"/>
              <a:t>36</a:t>
            </a:fld>
            <a:endParaRPr lang="en-CA"/>
          </a:p>
        </p:txBody>
      </p:sp>
    </p:spTree>
    <p:extLst>
      <p:ext uri="{BB962C8B-B14F-4D97-AF65-F5344CB8AC3E}">
        <p14:creationId xmlns:p14="http://schemas.microsoft.com/office/powerpoint/2010/main" val="16171702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CA" dirty="0"/>
          </a:p>
        </p:txBody>
      </p:sp>
      <p:sp>
        <p:nvSpPr>
          <p:cNvPr id="4" name="Slide Number Placeholder 3"/>
          <p:cNvSpPr>
            <a:spLocks noGrp="1"/>
          </p:cNvSpPr>
          <p:nvPr>
            <p:ph type="sldNum" sz="quarter" idx="5"/>
          </p:nvPr>
        </p:nvSpPr>
        <p:spPr/>
        <p:txBody>
          <a:bodyPr/>
          <a:lstStyle/>
          <a:p>
            <a:fld id="{347F918C-8815-4F4B-A6A5-76FFF90CCC7F}" type="slidenum">
              <a:rPr lang="en-CA" smtClean="0"/>
              <a:t>37</a:t>
            </a:fld>
            <a:endParaRPr lang="en-CA"/>
          </a:p>
        </p:txBody>
      </p:sp>
    </p:spTree>
    <p:extLst>
      <p:ext uri="{BB962C8B-B14F-4D97-AF65-F5344CB8AC3E}">
        <p14:creationId xmlns:p14="http://schemas.microsoft.com/office/powerpoint/2010/main" val="20438688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i="0" dirty="0"/>
          </a:p>
        </p:txBody>
      </p:sp>
      <p:sp>
        <p:nvSpPr>
          <p:cNvPr id="4" name="Slide Number Placeholder 3"/>
          <p:cNvSpPr>
            <a:spLocks noGrp="1"/>
          </p:cNvSpPr>
          <p:nvPr>
            <p:ph type="sldNum" sz="quarter" idx="5"/>
          </p:nvPr>
        </p:nvSpPr>
        <p:spPr/>
        <p:txBody>
          <a:bodyPr/>
          <a:lstStyle/>
          <a:p>
            <a:fld id="{347F918C-8815-4F4B-A6A5-76FFF90CCC7F}" type="slidenum">
              <a:rPr lang="en-CA" smtClean="0"/>
              <a:t>38</a:t>
            </a:fld>
            <a:endParaRPr lang="en-CA"/>
          </a:p>
        </p:txBody>
      </p:sp>
    </p:spTree>
    <p:extLst>
      <p:ext uri="{BB962C8B-B14F-4D97-AF65-F5344CB8AC3E}">
        <p14:creationId xmlns:p14="http://schemas.microsoft.com/office/powerpoint/2010/main" val="31428200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CA" dirty="0"/>
          </a:p>
        </p:txBody>
      </p:sp>
      <p:sp>
        <p:nvSpPr>
          <p:cNvPr id="4" name="Slide Number Placeholder 3"/>
          <p:cNvSpPr>
            <a:spLocks noGrp="1"/>
          </p:cNvSpPr>
          <p:nvPr>
            <p:ph type="sldNum" sz="quarter" idx="5"/>
          </p:nvPr>
        </p:nvSpPr>
        <p:spPr/>
        <p:txBody>
          <a:bodyPr/>
          <a:lstStyle/>
          <a:p>
            <a:fld id="{347F918C-8815-4F4B-A6A5-76FFF90CCC7F}" type="slidenum">
              <a:rPr lang="en-CA" smtClean="0"/>
              <a:t>39</a:t>
            </a:fld>
            <a:endParaRPr lang="en-CA"/>
          </a:p>
        </p:txBody>
      </p:sp>
    </p:spTree>
    <p:extLst>
      <p:ext uri="{BB962C8B-B14F-4D97-AF65-F5344CB8AC3E}">
        <p14:creationId xmlns:p14="http://schemas.microsoft.com/office/powerpoint/2010/main" val="22739698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CA" dirty="0"/>
          </a:p>
        </p:txBody>
      </p:sp>
      <p:sp>
        <p:nvSpPr>
          <p:cNvPr id="4" name="Slide Number Placeholder 3"/>
          <p:cNvSpPr>
            <a:spLocks noGrp="1"/>
          </p:cNvSpPr>
          <p:nvPr>
            <p:ph type="sldNum" sz="quarter" idx="5"/>
          </p:nvPr>
        </p:nvSpPr>
        <p:spPr/>
        <p:txBody>
          <a:bodyPr/>
          <a:lstStyle/>
          <a:p>
            <a:fld id="{347F918C-8815-4F4B-A6A5-76FFF90CCC7F}" type="slidenum">
              <a:rPr lang="en-CA" smtClean="0"/>
              <a:t>40</a:t>
            </a:fld>
            <a:endParaRPr lang="en-CA"/>
          </a:p>
        </p:txBody>
      </p:sp>
    </p:spTree>
    <p:extLst>
      <p:ext uri="{BB962C8B-B14F-4D97-AF65-F5344CB8AC3E}">
        <p14:creationId xmlns:p14="http://schemas.microsoft.com/office/powerpoint/2010/main" val="1986232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CA" dirty="0"/>
          </a:p>
        </p:txBody>
      </p:sp>
      <p:sp>
        <p:nvSpPr>
          <p:cNvPr id="4" name="Slide Number Placeholder 3"/>
          <p:cNvSpPr>
            <a:spLocks noGrp="1"/>
          </p:cNvSpPr>
          <p:nvPr>
            <p:ph type="sldNum" sz="quarter" idx="5"/>
          </p:nvPr>
        </p:nvSpPr>
        <p:spPr/>
        <p:txBody>
          <a:bodyPr/>
          <a:lstStyle/>
          <a:p>
            <a:fld id="{347F918C-8815-4F4B-A6A5-76FFF90CCC7F}" type="slidenum">
              <a:rPr lang="en-CA" smtClean="0"/>
              <a:t>41</a:t>
            </a:fld>
            <a:endParaRPr lang="en-CA"/>
          </a:p>
        </p:txBody>
      </p:sp>
    </p:spTree>
    <p:extLst>
      <p:ext uri="{BB962C8B-B14F-4D97-AF65-F5344CB8AC3E}">
        <p14:creationId xmlns:p14="http://schemas.microsoft.com/office/powerpoint/2010/main" val="15196245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CA" dirty="0"/>
          </a:p>
        </p:txBody>
      </p:sp>
      <p:sp>
        <p:nvSpPr>
          <p:cNvPr id="4" name="Slide Number Placeholder 3"/>
          <p:cNvSpPr>
            <a:spLocks noGrp="1"/>
          </p:cNvSpPr>
          <p:nvPr>
            <p:ph type="sldNum" sz="quarter" idx="5"/>
          </p:nvPr>
        </p:nvSpPr>
        <p:spPr/>
        <p:txBody>
          <a:bodyPr/>
          <a:lstStyle/>
          <a:p>
            <a:fld id="{347F918C-8815-4F4B-A6A5-76FFF90CCC7F}" type="slidenum">
              <a:rPr lang="en-CA" smtClean="0"/>
              <a:t>42</a:t>
            </a:fld>
            <a:endParaRPr lang="en-CA"/>
          </a:p>
        </p:txBody>
      </p:sp>
    </p:spTree>
    <p:extLst>
      <p:ext uri="{BB962C8B-B14F-4D97-AF65-F5344CB8AC3E}">
        <p14:creationId xmlns:p14="http://schemas.microsoft.com/office/powerpoint/2010/main" val="41458308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CA" dirty="0"/>
          </a:p>
        </p:txBody>
      </p:sp>
      <p:sp>
        <p:nvSpPr>
          <p:cNvPr id="4" name="Slide Number Placeholder 3"/>
          <p:cNvSpPr>
            <a:spLocks noGrp="1"/>
          </p:cNvSpPr>
          <p:nvPr>
            <p:ph type="sldNum" sz="quarter" idx="5"/>
          </p:nvPr>
        </p:nvSpPr>
        <p:spPr/>
        <p:txBody>
          <a:bodyPr/>
          <a:lstStyle/>
          <a:p>
            <a:fld id="{347F918C-8815-4F4B-A6A5-76FFF90CCC7F}" type="slidenum">
              <a:rPr lang="en-CA" smtClean="0"/>
              <a:t>43</a:t>
            </a:fld>
            <a:endParaRPr lang="en-CA"/>
          </a:p>
        </p:txBody>
      </p:sp>
    </p:spTree>
    <p:extLst>
      <p:ext uri="{BB962C8B-B14F-4D97-AF65-F5344CB8AC3E}">
        <p14:creationId xmlns:p14="http://schemas.microsoft.com/office/powerpoint/2010/main" val="31639821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2345FE-89A6-4759-A75B-275D498D1E10}" type="slidenum">
              <a:rPr lang="en-GB" smtClean="0"/>
              <a:t>44</a:t>
            </a:fld>
            <a:endParaRPr lang="en-GB" dirty="0"/>
          </a:p>
        </p:txBody>
      </p:sp>
    </p:spTree>
    <p:extLst>
      <p:ext uri="{BB962C8B-B14F-4D97-AF65-F5344CB8AC3E}">
        <p14:creationId xmlns:p14="http://schemas.microsoft.com/office/powerpoint/2010/main" val="27442970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2345FE-89A6-4759-A75B-275D498D1E10}" type="slidenum">
              <a:rPr lang="en-GB" smtClean="0"/>
              <a:t>45</a:t>
            </a:fld>
            <a:endParaRPr lang="en-GB" dirty="0"/>
          </a:p>
        </p:txBody>
      </p:sp>
    </p:spTree>
    <p:extLst>
      <p:ext uri="{BB962C8B-B14F-4D97-AF65-F5344CB8AC3E}">
        <p14:creationId xmlns:p14="http://schemas.microsoft.com/office/powerpoint/2010/main" val="21054267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2345FE-89A6-4759-A75B-275D498D1E10}" type="slidenum">
              <a:rPr lang="en-GB" smtClean="0"/>
              <a:t>46</a:t>
            </a:fld>
            <a:endParaRPr lang="en-GB" dirty="0"/>
          </a:p>
        </p:txBody>
      </p:sp>
    </p:spTree>
    <p:extLst>
      <p:ext uri="{BB962C8B-B14F-4D97-AF65-F5344CB8AC3E}">
        <p14:creationId xmlns:p14="http://schemas.microsoft.com/office/powerpoint/2010/main" val="36321731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2345FE-89A6-4759-A75B-275D498D1E10}" type="slidenum">
              <a:rPr lang="en-GB" smtClean="0"/>
              <a:t>47</a:t>
            </a:fld>
            <a:endParaRPr lang="en-GB" dirty="0"/>
          </a:p>
        </p:txBody>
      </p:sp>
    </p:spTree>
    <p:extLst>
      <p:ext uri="{BB962C8B-B14F-4D97-AF65-F5344CB8AC3E}">
        <p14:creationId xmlns:p14="http://schemas.microsoft.com/office/powerpoint/2010/main" val="8348899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2345FE-89A6-4759-A75B-275D498D1E10}" type="slidenum">
              <a:rPr lang="en-GB" smtClean="0"/>
              <a:t>48</a:t>
            </a:fld>
            <a:endParaRPr lang="en-GB" dirty="0"/>
          </a:p>
        </p:txBody>
      </p:sp>
    </p:spTree>
    <p:extLst>
      <p:ext uri="{BB962C8B-B14F-4D97-AF65-F5344CB8AC3E}">
        <p14:creationId xmlns:p14="http://schemas.microsoft.com/office/powerpoint/2010/main" val="13660973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2345FE-89A6-4759-A75B-275D498D1E10}" type="slidenum">
              <a:rPr lang="en-GB" smtClean="0"/>
              <a:t>49</a:t>
            </a:fld>
            <a:endParaRPr lang="en-GB" dirty="0"/>
          </a:p>
        </p:txBody>
      </p:sp>
    </p:spTree>
    <p:extLst>
      <p:ext uri="{BB962C8B-B14F-4D97-AF65-F5344CB8AC3E}">
        <p14:creationId xmlns:p14="http://schemas.microsoft.com/office/powerpoint/2010/main" val="19265270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122345FE-89A6-4759-A75B-275D498D1E10}" type="slidenum">
              <a:rPr lang="en-GB" smtClean="0"/>
              <a:t>50</a:t>
            </a:fld>
            <a:endParaRPr lang="en-GB" dirty="0"/>
          </a:p>
        </p:txBody>
      </p:sp>
    </p:spTree>
    <p:extLst>
      <p:ext uri="{BB962C8B-B14F-4D97-AF65-F5344CB8AC3E}">
        <p14:creationId xmlns:p14="http://schemas.microsoft.com/office/powerpoint/2010/main" val="269238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4f53ea4d09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sym typeface="Times New Roman"/>
            </a:endParaRPr>
          </a:p>
        </p:txBody>
      </p:sp>
      <p:sp>
        <p:nvSpPr>
          <p:cNvPr id="265" name="Google Shape;265;g4f53ea4d09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2345FE-89A6-4759-A75B-275D498D1E10}" type="slidenum">
              <a:rPr lang="en-GB" smtClean="0"/>
              <a:t>51</a:t>
            </a:fld>
            <a:endParaRPr lang="en-GB" dirty="0"/>
          </a:p>
        </p:txBody>
      </p:sp>
    </p:spTree>
    <p:extLst>
      <p:ext uri="{BB962C8B-B14F-4D97-AF65-F5344CB8AC3E}">
        <p14:creationId xmlns:p14="http://schemas.microsoft.com/office/powerpoint/2010/main" val="1876310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2345FE-89A6-4759-A75B-275D498D1E10}" type="slidenum">
              <a:rPr lang="en-GB" smtClean="0"/>
              <a:t>52</a:t>
            </a:fld>
            <a:endParaRPr lang="en-GB" dirty="0"/>
          </a:p>
        </p:txBody>
      </p:sp>
    </p:spTree>
    <p:extLst>
      <p:ext uri="{BB962C8B-B14F-4D97-AF65-F5344CB8AC3E}">
        <p14:creationId xmlns:p14="http://schemas.microsoft.com/office/powerpoint/2010/main" val="10768687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2345FE-89A6-4759-A75B-275D498D1E10}" type="slidenum">
              <a:rPr lang="en-GB" smtClean="0"/>
              <a:t>53</a:t>
            </a:fld>
            <a:endParaRPr lang="en-GB" dirty="0"/>
          </a:p>
        </p:txBody>
      </p:sp>
    </p:spTree>
    <p:extLst>
      <p:ext uri="{BB962C8B-B14F-4D97-AF65-F5344CB8AC3E}">
        <p14:creationId xmlns:p14="http://schemas.microsoft.com/office/powerpoint/2010/main" val="40446605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122345FE-89A6-4759-A75B-275D498D1E10}" type="slidenum">
              <a:rPr lang="en-GB" smtClean="0"/>
              <a:t>54</a:t>
            </a:fld>
            <a:endParaRPr lang="en-GB" dirty="0"/>
          </a:p>
        </p:txBody>
      </p:sp>
    </p:spTree>
    <p:extLst>
      <p:ext uri="{BB962C8B-B14F-4D97-AF65-F5344CB8AC3E}">
        <p14:creationId xmlns:p14="http://schemas.microsoft.com/office/powerpoint/2010/main" val="29503638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2345FE-89A6-4759-A75B-275D498D1E10}" type="slidenum">
              <a:rPr lang="en-GB" smtClean="0"/>
              <a:t>55</a:t>
            </a:fld>
            <a:endParaRPr lang="en-GB" dirty="0"/>
          </a:p>
        </p:txBody>
      </p:sp>
    </p:spTree>
    <p:extLst>
      <p:ext uri="{BB962C8B-B14F-4D97-AF65-F5344CB8AC3E}">
        <p14:creationId xmlns:p14="http://schemas.microsoft.com/office/powerpoint/2010/main" val="16502342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2345FE-89A6-4759-A75B-275D498D1E10}" type="slidenum">
              <a:rPr lang="en-GB" smtClean="0"/>
              <a:t>56</a:t>
            </a:fld>
            <a:endParaRPr lang="en-GB" dirty="0"/>
          </a:p>
        </p:txBody>
      </p:sp>
    </p:spTree>
    <p:extLst>
      <p:ext uri="{BB962C8B-B14F-4D97-AF65-F5344CB8AC3E}">
        <p14:creationId xmlns:p14="http://schemas.microsoft.com/office/powerpoint/2010/main" val="35554204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2345FE-89A6-4759-A75B-275D498D1E10}" type="slidenum">
              <a:rPr lang="en-GB" smtClean="0"/>
              <a:t>57</a:t>
            </a:fld>
            <a:endParaRPr lang="en-GB" dirty="0"/>
          </a:p>
        </p:txBody>
      </p:sp>
    </p:spTree>
    <p:extLst>
      <p:ext uri="{BB962C8B-B14F-4D97-AF65-F5344CB8AC3E}">
        <p14:creationId xmlns:p14="http://schemas.microsoft.com/office/powerpoint/2010/main" val="42408601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2345FE-89A6-4759-A75B-275D498D1E10}" type="slidenum">
              <a:rPr lang="en-GB" smtClean="0"/>
              <a:t>58</a:t>
            </a:fld>
            <a:endParaRPr lang="en-GB" dirty="0"/>
          </a:p>
        </p:txBody>
      </p:sp>
    </p:spTree>
    <p:extLst>
      <p:ext uri="{BB962C8B-B14F-4D97-AF65-F5344CB8AC3E}">
        <p14:creationId xmlns:p14="http://schemas.microsoft.com/office/powerpoint/2010/main" val="24786572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2345FE-89A6-4759-A75B-275D498D1E10}" type="slidenum">
              <a:rPr lang="en-GB" smtClean="0"/>
              <a:t>59</a:t>
            </a:fld>
            <a:endParaRPr lang="en-GB" dirty="0"/>
          </a:p>
        </p:txBody>
      </p:sp>
    </p:spTree>
    <p:extLst>
      <p:ext uri="{BB962C8B-B14F-4D97-AF65-F5344CB8AC3E}">
        <p14:creationId xmlns:p14="http://schemas.microsoft.com/office/powerpoint/2010/main" val="40064254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2345FE-89A6-4759-A75B-275D498D1E10}" type="slidenum">
              <a:rPr lang="en-GB" smtClean="0"/>
              <a:t>60</a:t>
            </a:fld>
            <a:endParaRPr lang="en-GB" dirty="0"/>
          </a:p>
        </p:txBody>
      </p:sp>
    </p:spTree>
    <p:extLst>
      <p:ext uri="{BB962C8B-B14F-4D97-AF65-F5344CB8AC3E}">
        <p14:creationId xmlns:p14="http://schemas.microsoft.com/office/powerpoint/2010/main" val="862611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4f53ea4d09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g4f53ea4d09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2345FE-89A6-4759-A75B-275D498D1E10}" type="slidenum">
              <a:rPr lang="en-GB" smtClean="0"/>
              <a:t>61</a:t>
            </a:fld>
            <a:endParaRPr lang="en-GB" dirty="0"/>
          </a:p>
        </p:txBody>
      </p:sp>
    </p:spTree>
    <p:extLst>
      <p:ext uri="{BB962C8B-B14F-4D97-AF65-F5344CB8AC3E}">
        <p14:creationId xmlns:p14="http://schemas.microsoft.com/office/powerpoint/2010/main" val="1474892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4f53ea4d09_0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g4f53ea4d09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4f5662a5ca_2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g4f5662a5ca_2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4f5662a5ca_2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sym typeface="Times New Roman"/>
            </a:endParaRPr>
          </a:p>
        </p:txBody>
      </p:sp>
      <p:sp>
        <p:nvSpPr>
          <p:cNvPr id="305" name="Google Shape;305;g4f5662a5ca_2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D0A6F-39A0-4381-95AD-290D3C15C3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EB3781-2A19-427F-8A7F-025F5DF671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ABB4928-3596-4A1B-9C02-3F7D58BEA1DF}"/>
              </a:ext>
            </a:extLst>
          </p:cNvPr>
          <p:cNvSpPr>
            <a:spLocks noGrp="1"/>
          </p:cNvSpPr>
          <p:nvPr>
            <p:ph type="dt" sz="half" idx="10"/>
          </p:nvPr>
        </p:nvSpPr>
        <p:spPr/>
        <p:txBody>
          <a:bodyPr/>
          <a:lstStyle/>
          <a:p>
            <a:fld id="{240F4465-DEE4-48A6-A721-69FD865AC73E}" type="datetimeFigureOut">
              <a:rPr lang="en-GB" smtClean="0"/>
              <a:t>05/02/2019</a:t>
            </a:fld>
            <a:endParaRPr lang="en-GB" dirty="0"/>
          </a:p>
        </p:txBody>
      </p:sp>
      <p:sp>
        <p:nvSpPr>
          <p:cNvPr id="5" name="Footer Placeholder 4">
            <a:extLst>
              <a:ext uri="{FF2B5EF4-FFF2-40B4-BE49-F238E27FC236}">
                <a16:creationId xmlns:a16="http://schemas.microsoft.com/office/drawing/2014/main" id="{D20DF10D-BE7F-41FD-BBCA-66E357E5497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7C1E4C4-3E63-4A7F-83D4-A88D7673EBED}"/>
              </a:ext>
            </a:extLst>
          </p:cNvPr>
          <p:cNvSpPr>
            <a:spLocks noGrp="1"/>
          </p:cNvSpPr>
          <p:nvPr>
            <p:ph type="sldNum" sz="quarter" idx="12"/>
          </p:nvPr>
        </p:nvSpPr>
        <p:spPr/>
        <p:txBody>
          <a:bodyPr/>
          <a:lstStyle/>
          <a:p>
            <a:fld id="{1A9266F8-FF0A-43C7-A48C-C73FCB5723B3}" type="slidenum">
              <a:rPr lang="en-GB" smtClean="0"/>
              <a:t>‹#›</a:t>
            </a:fld>
            <a:endParaRPr lang="en-GB" dirty="0"/>
          </a:p>
        </p:txBody>
      </p:sp>
    </p:spTree>
    <p:extLst>
      <p:ext uri="{BB962C8B-B14F-4D97-AF65-F5344CB8AC3E}">
        <p14:creationId xmlns:p14="http://schemas.microsoft.com/office/powerpoint/2010/main" val="52636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DA0E6-450F-4E2A-8DE8-E6C5A6F073A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3890A8-FFEF-4003-8E50-8B53929586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C20B08-E999-40E1-B0DF-7A4A58462F3E}"/>
              </a:ext>
            </a:extLst>
          </p:cNvPr>
          <p:cNvSpPr>
            <a:spLocks noGrp="1"/>
          </p:cNvSpPr>
          <p:nvPr>
            <p:ph type="dt" sz="half" idx="10"/>
          </p:nvPr>
        </p:nvSpPr>
        <p:spPr/>
        <p:txBody>
          <a:bodyPr/>
          <a:lstStyle/>
          <a:p>
            <a:fld id="{240F4465-DEE4-48A6-A721-69FD865AC73E}" type="datetimeFigureOut">
              <a:rPr lang="en-GB" smtClean="0"/>
              <a:t>05/02/2019</a:t>
            </a:fld>
            <a:endParaRPr lang="en-GB" dirty="0"/>
          </a:p>
        </p:txBody>
      </p:sp>
      <p:sp>
        <p:nvSpPr>
          <p:cNvPr id="5" name="Footer Placeholder 4">
            <a:extLst>
              <a:ext uri="{FF2B5EF4-FFF2-40B4-BE49-F238E27FC236}">
                <a16:creationId xmlns:a16="http://schemas.microsoft.com/office/drawing/2014/main" id="{C9A74C6E-3970-4393-AB29-634E749B746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28C0CB7-08B8-4F47-B40E-30507ABABFFD}"/>
              </a:ext>
            </a:extLst>
          </p:cNvPr>
          <p:cNvSpPr>
            <a:spLocks noGrp="1"/>
          </p:cNvSpPr>
          <p:nvPr>
            <p:ph type="sldNum" sz="quarter" idx="12"/>
          </p:nvPr>
        </p:nvSpPr>
        <p:spPr/>
        <p:txBody>
          <a:bodyPr/>
          <a:lstStyle/>
          <a:p>
            <a:fld id="{1A9266F8-FF0A-43C7-A48C-C73FCB5723B3}" type="slidenum">
              <a:rPr lang="en-GB" smtClean="0"/>
              <a:t>‹#›</a:t>
            </a:fld>
            <a:endParaRPr lang="en-GB" dirty="0"/>
          </a:p>
        </p:txBody>
      </p:sp>
    </p:spTree>
    <p:extLst>
      <p:ext uri="{BB962C8B-B14F-4D97-AF65-F5344CB8AC3E}">
        <p14:creationId xmlns:p14="http://schemas.microsoft.com/office/powerpoint/2010/main" val="1609037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F977E3-040B-4666-8BD1-B282EF968F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4750C3-7464-482F-B92C-DE65BE738F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DD9BD4-7773-477C-8308-51006D985679}"/>
              </a:ext>
            </a:extLst>
          </p:cNvPr>
          <p:cNvSpPr>
            <a:spLocks noGrp="1"/>
          </p:cNvSpPr>
          <p:nvPr>
            <p:ph type="dt" sz="half" idx="10"/>
          </p:nvPr>
        </p:nvSpPr>
        <p:spPr/>
        <p:txBody>
          <a:bodyPr/>
          <a:lstStyle/>
          <a:p>
            <a:fld id="{240F4465-DEE4-48A6-A721-69FD865AC73E}" type="datetimeFigureOut">
              <a:rPr lang="en-GB" smtClean="0"/>
              <a:t>05/02/2019</a:t>
            </a:fld>
            <a:endParaRPr lang="en-GB" dirty="0"/>
          </a:p>
        </p:txBody>
      </p:sp>
      <p:sp>
        <p:nvSpPr>
          <p:cNvPr id="5" name="Footer Placeholder 4">
            <a:extLst>
              <a:ext uri="{FF2B5EF4-FFF2-40B4-BE49-F238E27FC236}">
                <a16:creationId xmlns:a16="http://schemas.microsoft.com/office/drawing/2014/main" id="{BA4C8265-E0F1-4F6F-AEB2-B56987BFC56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AFB89F-1666-497F-9428-59E4236FD620}"/>
              </a:ext>
            </a:extLst>
          </p:cNvPr>
          <p:cNvSpPr>
            <a:spLocks noGrp="1"/>
          </p:cNvSpPr>
          <p:nvPr>
            <p:ph type="sldNum" sz="quarter" idx="12"/>
          </p:nvPr>
        </p:nvSpPr>
        <p:spPr/>
        <p:txBody>
          <a:bodyPr/>
          <a:lstStyle/>
          <a:p>
            <a:fld id="{1A9266F8-FF0A-43C7-A48C-C73FCB5723B3}" type="slidenum">
              <a:rPr lang="en-GB" smtClean="0"/>
              <a:t>‹#›</a:t>
            </a:fld>
            <a:endParaRPr lang="en-GB" dirty="0"/>
          </a:p>
        </p:txBody>
      </p:sp>
    </p:spTree>
    <p:extLst>
      <p:ext uri="{BB962C8B-B14F-4D97-AF65-F5344CB8AC3E}">
        <p14:creationId xmlns:p14="http://schemas.microsoft.com/office/powerpoint/2010/main" val="3960628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rge Quote 1">
  <p:cSld name="Large Quote 1">
    <p:spTree>
      <p:nvGrpSpPr>
        <p:cNvPr id="1" name="Shape 135"/>
        <p:cNvGrpSpPr/>
        <p:nvPr/>
      </p:nvGrpSpPr>
      <p:grpSpPr>
        <a:xfrm>
          <a:off x="0" y="0"/>
          <a:ext cx="0" cy="0"/>
          <a:chOff x="0" y="0"/>
          <a:chExt cx="0" cy="0"/>
        </a:xfrm>
      </p:grpSpPr>
      <p:sp>
        <p:nvSpPr>
          <p:cNvPr id="136" name="Google Shape;136;p23"/>
          <p:cNvSpPr txBox="1">
            <a:spLocks noGrp="1"/>
          </p:cNvSpPr>
          <p:nvPr>
            <p:ph type="ftr" idx="11"/>
          </p:nvPr>
        </p:nvSpPr>
        <p:spPr>
          <a:xfrm>
            <a:off x="838200" y="6296025"/>
            <a:ext cx="2743200" cy="36512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23"/>
          <p:cNvSpPr txBox="1">
            <a:spLocks noGrp="1"/>
          </p:cNvSpPr>
          <p:nvPr>
            <p:ph type="sldNum" idx="12"/>
          </p:nvPr>
        </p:nvSpPr>
        <p:spPr>
          <a:xfrm>
            <a:off x="8610600" y="6296025"/>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1pPr>
            <a:lvl2pPr marL="0" marR="0" lvl="1"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2pPr>
            <a:lvl3pPr marL="0" marR="0" lvl="2"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3pPr>
            <a:lvl4pPr marL="0" marR="0" lvl="3"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4pPr>
            <a:lvl5pPr marL="0" marR="0" lvl="4"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5pPr>
            <a:lvl6pPr marL="0" marR="0" lvl="5"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6pPr>
            <a:lvl7pPr marL="0" marR="0" lvl="6"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7pPr>
            <a:lvl8pPr marL="0" marR="0" lvl="7"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8pPr>
            <a:lvl9pPr marL="0" marR="0" lvl="8"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88118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arge Quote 2">
  <p:cSld name="Large Quote 2">
    <p:spTree>
      <p:nvGrpSpPr>
        <p:cNvPr id="1" name="Shape 146"/>
        <p:cNvGrpSpPr/>
        <p:nvPr/>
      </p:nvGrpSpPr>
      <p:grpSpPr>
        <a:xfrm>
          <a:off x="0" y="0"/>
          <a:ext cx="0" cy="0"/>
          <a:chOff x="0" y="0"/>
          <a:chExt cx="0" cy="0"/>
        </a:xfrm>
      </p:grpSpPr>
      <p:sp>
        <p:nvSpPr>
          <p:cNvPr id="147" name="Google Shape;147;p25"/>
          <p:cNvSpPr>
            <a:spLocks noGrp="1"/>
          </p:cNvSpPr>
          <p:nvPr>
            <p:ph type="pic" idx="2"/>
          </p:nvPr>
        </p:nvSpPr>
        <p:spPr>
          <a:xfrm>
            <a:off x="5429385" y="1766156"/>
            <a:ext cx="1333230" cy="1333230"/>
          </a:xfrm>
          <a:prstGeom prst="rect">
            <a:avLst/>
          </a:prstGeom>
          <a:solidFill>
            <a:schemeClr val="accent1"/>
          </a:solidFill>
          <a:ln>
            <a:noFill/>
          </a:ln>
        </p:spPr>
        <p:txBody>
          <a:bodyPr spcFirstLastPara="1" wrap="square" lIns="108000" tIns="108000" rIns="108000" bIns="108000" anchor="t" anchorCtr="0"/>
          <a:lstStyle>
            <a:lvl1pPr marR="0" lvl="0" algn="ctr" rtl="0">
              <a:lnSpc>
                <a:spcPct val="90000"/>
              </a:lnSpc>
              <a:spcBef>
                <a:spcPts val="1001"/>
              </a:spcBef>
              <a:spcAft>
                <a:spcPts val="0"/>
              </a:spcAft>
              <a:buClr>
                <a:schemeClr val="accent4"/>
              </a:buClr>
              <a:buSzPts val="1001"/>
              <a:buFont typeface="Arial"/>
              <a:buNone/>
              <a:defRPr sz="1001" b="1" i="0" u="none" strike="noStrike"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148" name="Google Shape;148;p25"/>
          <p:cNvSpPr txBox="1">
            <a:spLocks noGrp="1"/>
          </p:cNvSpPr>
          <p:nvPr>
            <p:ph type="ftr" idx="11"/>
          </p:nvPr>
        </p:nvSpPr>
        <p:spPr>
          <a:xfrm>
            <a:off x="838200" y="6296025"/>
            <a:ext cx="2743200" cy="36512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25"/>
          <p:cNvSpPr txBox="1">
            <a:spLocks noGrp="1"/>
          </p:cNvSpPr>
          <p:nvPr>
            <p:ph type="sldNum" idx="12"/>
          </p:nvPr>
        </p:nvSpPr>
        <p:spPr>
          <a:xfrm>
            <a:off x="8610600" y="6296025"/>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1pPr>
            <a:lvl2pPr marL="0" marR="0" lvl="1" indent="0" algn="r">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2pPr>
            <a:lvl3pPr marL="0" marR="0" lvl="2" indent="0" algn="r">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3pPr>
            <a:lvl4pPr marL="0" marR="0" lvl="3" indent="0" algn="r">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4pPr>
            <a:lvl5pPr marL="0" marR="0" lvl="4" indent="0" algn="r">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5pPr>
            <a:lvl6pPr marL="0" marR="0" lvl="5" indent="0" algn="r">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6pPr>
            <a:lvl7pPr marL="0" marR="0" lvl="6" indent="0" algn="r">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7pPr>
            <a:lvl8pPr marL="0" marR="0" lvl="7" indent="0" algn="r">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8pPr>
            <a:lvl9pPr marL="0" marR="0" lvl="8" indent="0" algn="r">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59401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Image Slide 1">
  <p:cSld name="Three Image Slide 1">
    <p:spTree>
      <p:nvGrpSpPr>
        <p:cNvPr id="1" name="Shape 178"/>
        <p:cNvGrpSpPr/>
        <p:nvPr/>
      </p:nvGrpSpPr>
      <p:grpSpPr>
        <a:xfrm>
          <a:off x="0" y="0"/>
          <a:ext cx="0" cy="0"/>
          <a:chOff x="0" y="0"/>
          <a:chExt cx="0" cy="0"/>
        </a:xfrm>
      </p:grpSpPr>
      <p:sp>
        <p:nvSpPr>
          <p:cNvPr id="179" name="Google Shape;179;p31"/>
          <p:cNvSpPr>
            <a:spLocks noGrp="1"/>
          </p:cNvSpPr>
          <p:nvPr>
            <p:ph type="pic" idx="2"/>
          </p:nvPr>
        </p:nvSpPr>
        <p:spPr>
          <a:xfrm>
            <a:off x="5039330" y="936889"/>
            <a:ext cx="2376000" cy="2376000"/>
          </a:xfrm>
          <a:prstGeom prst="rect">
            <a:avLst/>
          </a:prstGeom>
          <a:solidFill>
            <a:schemeClr val="accent1"/>
          </a:solidFill>
          <a:ln>
            <a:noFill/>
          </a:ln>
        </p:spPr>
        <p:txBody>
          <a:bodyPr spcFirstLastPara="1" wrap="square" lIns="270000" tIns="270000" rIns="270000" bIns="270000" anchor="t" anchorCtr="0"/>
          <a:lstStyle>
            <a:lvl1pPr marR="0" lvl="0" algn="ctr" rtl="0">
              <a:lnSpc>
                <a:spcPct val="90000"/>
              </a:lnSpc>
              <a:spcBef>
                <a:spcPts val="1001"/>
              </a:spcBef>
              <a:spcAft>
                <a:spcPts val="0"/>
              </a:spcAft>
              <a:buClr>
                <a:schemeClr val="accent4"/>
              </a:buClr>
              <a:buSzPts val="1001"/>
              <a:buFont typeface="Arial"/>
              <a:buNone/>
              <a:defRPr sz="1001" b="1" i="0" u="none" strike="noStrike"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180" name="Google Shape;180;p31"/>
          <p:cNvSpPr>
            <a:spLocks noGrp="1"/>
          </p:cNvSpPr>
          <p:nvPr>
            <p:ph type="pic" idx="3"/>
          </p:nvPr>
        </p:nvSpPr>
        <p:spPr>
          <a:xfrm>
            <a:off x="5039330" y="3570651"/>
            <a:ext cx="2376000" cy="2376000"/>
          </a:xfrm>
          <a:prstGeom prst="rect">
            <a:avLst/>
          </a:prstGeom>
          <a:solidFill>
            <a:schemeClr val="accent1"/>
          </a:solidFill>
          <a:ln>
            <a:noFill/>
          </a:ln>
        </p:spPr>
        <p:txBody>
          <a:bodyPr spcFirstLastPara="1" wrap="square" lIns="270000" tIns="270000" rIns="270000" bIns="270000" anchor="t" anchorCtr="0"/>
          <a:lstStyle>
            <a:lvl1pPr marR="0" lvl="0" algn="ctr" rtl="0">
              <a:lnSpc>
                <a:spcPct val="90000"/>
              </a:lnSpc>
              <a:spcBef>
                <a:spcPts val="1001"/>
              </a:spcBef>
              <a:spcAft>
                <a:spcPts val="0"/>
              </a:spcAft>
              <a:buClr>
                <a:schemeClr val="accent4"/>
              </a:buClr>
              <a:buSzPts val="1001"/>
              <a:buFont typeface="Arial"/>
              <a:buNone/>
              <a:defRPr sz="1001" b="1" i="0" u="none" strike="noStrike"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181" name="Google Shape;181;p31"/>
          <p:cNvSpPr>
            <a:spLocks noGrp="1"/>
          </p:cNvSpPr>
          <p:nvPr>
            <p:ph type="pic" idx="4"/>
          </p:nvPr>
        </p:nvSpPr>
        <p:spPr>
          <a:xfrm>
            <a:off x="7683100" y="936889"/>
            <a:ext cx="3670700" cy="5009762"/>
          </a:xfrm>
          <a:prstGeom prst="rect">
            <a:avLst/>
          </a:prstGeom>
          <a:solidFill>
            <a:schemeClr val="accent1"/>
          </a:solidFill>
          <a:ln>
            <a:noFill/>
          </a:ln>
        </p:spPr>
        <p:txBody>
          <a:bodyPr spcFirstLastPara="1" wrap="square" lIns="270000" tIns="270000" rIns="270000" bIns="270000" anchor="t" anchorCtr="0"/>
          <a:lstStyle>
            <a:lvl1pPr marR="0" lvl="0" algn="ctr" rtl="0">
              <a:lnSpc>
                <a:spcPct val="90000"/>
              </a:lnSpc>
              <a:spcBef>
                <a:spcPts val="1001"/>
              </a:spcBef>
              <a:spcAft>
                <a:spcPts val="0"/>
              </a:spcAft>
              <a:buClr>
                <a:schemeClr val="accent4"/>
              </a:buClr>
              <a:buSzPts val="1001"/>
              <a:buFont typeface="Arial"/>
              <a:buNone/>
              <a:defRPr sz="1001" b="1" i="0" u="none" strike="noStrike"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182" name="Google Shape;182;p31"/>
          <p:cNvSpPr txBox="1">
            <a:spLocks noGrp="1"/>
          </p:cNvSpPr>
          <p:nvPr>
            <p:ph type="ftr" idx="11"/>
          </p:nvPr>
        </p:nvSpPr>
        <p:spPr>
          <a:xfrm>
            <a:off x="838200" y="6296025"/>
            <a:ext cx="2743200" cy="36512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31"/>
          <p:cNvSpPr txBox="1">
            <a:spLocks noGrp="1"/>
          </p:cNvSpPr>
          <p:nvPr>
            <p:ph type="sldNum" idx="12"/>
          </p:nvPr>
        </p:nvSpPr>
        <p:spPr>
          <a:xfrm>
            <a:off x="8610600" y="6296025"/>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1pPr>
            <a:lvl2pPr marL="0" marR="0" lvl="1" indent="0" algn="r">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2pPr>
            <a:lvl3pPr marL="0" marR="0" lvl="2" indent="0" algn="r">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3pPr>
            <a:lvl4pPr marL="0" marR="0" lvl="3" indent="0" algn="r">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4pPr>
            <a:lvl5pPr marL="0" marR="0" lvl="4" indent="0" algn="r">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5pPr>
            <a:lvl6pPr marL="0" marR="0" lvl="5" indent="0" algn="r">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6pPr>
            <a:lvl7pPr marL="0" marR="0" lvl="6" indent="0" algn="r">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7pPr>
            <a:lvl8pPr marL="0" marR="0" lvl="7" indent="0" algn="r">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8pPr>
            <a:lvl9pPr marL="0" marR="0" lvl="8" indent="0" algn="r">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35523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ck">
  <p:cSld name="Black">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3192820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 Break 1">
  <p:cSld name="Image Break 1">
    <p:spTree>
      <p:nvGrpSpPr>
        <p:cNvPr id="1" name="Shape 90"/>
        <p:cNvGrpSpPr/>
        <p:nvPr/>
      </p:nvGrpSpPr>
      <p:grpSpPr>
        <a:xfrm>
          <a:off x="0" y="0"/>
          <a:ext cx="0" cy="0"/>
          <a:chOff x="0" y="0"/>
          <a:chExt cx="0" cy="0"/>
        </a:xfrm>
      </p:grpSpPr>
      <p:sp>
        <p:nvSpPr>
          <p:cNvPr id="91" name="Google Shape;91;p17"/>
          <p:cNvSpPr>
            <a:spLocks noGrp="1"/>
          </p:cNvSpPr>
          <p:nvPr>
            <p:ph type="pic" idx="2"/>
          </p:nvPr>
        </p:nvSpPr>
        <p:spPr>
          <a:xfrm>
            <a:off x="7043057" y="1692000"/>
            <a:ext cx="3472545" cy="3474000"/>
          </a:xfrm>
          <a:prstGeom prst="rect">
            <a:avLst/>
          </a:prstGeom>
          <a:solidFill>
            <a:schemeClr val="accent1"/>
          </a:solidFill>
          <a:ln>
            <a:noFill/>
          </a:ln>
        </p:spPr>
        <p:txBody>
          <a:bodyPr spcFirstLastPara="1" wrap="square" lIns="360000" tIns="360000" rIns="360000" bIns="360000" anchor="t" anchorCtr="0"/>
          <a:lstStyle>
            <a:lvl1pPr marR="0" lvl="0" algn="ctr" rtl="0">
              <a:lnSpc>
                <a:spcPct val="90000"/>
              </a:lnSpc>
              <a:spcBef>
                <a:spcPts val="1001"/>
              </a:spcBef>
              <a:spcAft>
                <a:spcPts val="0"/>
              </a:spcAft>
              <a:buClr>
                <a:schemeClr val="accent4"/>
              </a:buClr>
              <a:buSzPts val="1001"/>
              <a:buFont typeface="Arial"/>
              <a:buNone/>
              <a:defRPr sz="1001" b="1" i="0" u="none" strike="noStrike"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37506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Welcome 1">
  <p:cSld name="Welcome 1">
    <p:spTree>
      <p:nvGrpSpPr>
        <p:cNvPr id="1" name="Shape 18"/>
        <p:cNvGrpSpPr/>
        <p:nvPr/>
      </p:nvGrpSpPr>
      <p:grpSpPr>
        <a:xfrm>
          <a:off x="0" y="0"/>
          <a:ext cx="0" cy="0"/>
          <a:chOff x="0" y="0"/>
          <a:chExt cx="0" cy="0"/>
        </a:xfrm>
      </p:grpSpPr>
      <p:sp>
        <p:nvSpPr>
          <p:cNvPr id="19" name="Google Shape;19;p4"/>
          <p:cNvSpPr>
            <a:spLocks noGrp="1"/>
          </p:cNvSpPr>
          <p:nvPr>
            <p:ph type="pic" idx="2"/>
          </p:nvPr>
        </p:nvSpPr>
        <p:spPr>
          <a:xfrm>
            <a:off x="4270787" y="0"/>
            <a:ext cx="7921214" cy="6858000"/>
          </a:xfrm>
          <a:prstGeom prst="rect">
            <a:avLst/>
          </a:prstGeom>
          <a:solidFill>
            <a:schemeClr val="accent1"/>
          </a:solidFill>
          <a:ln>
            <a:noFill/>
          </a:ln>
        </p:spPr>
        <p:txBody>
          <a:bodyPr spcFirstLastPara="1" wrap="square" lIns="360000" tIns="360000" rIns="360000" bIns="360000" anchor="t" anchorCtr="0"/>
          <a:lstStyle>
            <a:lvl1pPr marR="0" lvl="0" algn="ctr" rtl="0">
              <a:lnSpc>
                <a:spcPct val="90000"/>
              </a:lnSpc>
              <a:spcBef>
                <a:spcPts val="1001"/>
              </a:spcBef>
              <a:spcAft>
                <a:spcPts val="0"/>
              </a:spcAft>
              <a:buClr>
                <a:schemeClr val="accent4"/>
              </a:buClr>
              <a:buSzPts val="1001"/>
              <a:buFont typeface="Arial"/>
              <a:buNone/>
              <a:defRPr sz="1001" b="1" i="0" u="none" strike="noStrike"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20" name="Google Shape;20;p4"/>
          <p:cNvSpPr txBox="1">
            <a:spLocks noGrp="1"/>
          </p:cNvSpPr>
          <p:nvPr>
            <p:ph type="ftr" idx="11"/>
          </p:nvPr>
        </p:nvSpPr>
        <p:spPr>
          <a:xfrm>
            <a:off x="838200" y="6296025"/>
            <a:ext cx="2743200" cy="36512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
          <p:cNvSpPr txBox="1">
            <a:spLocks noGrp="1"/>
          </p:cNvSpPr>
          <p:nvPr>
            <p:ph type="sldNum" idx="12"/>
          </p:nvPr>
        </p:nvSpPr>
        <p:spPr>
          <a:xfrm>
            <a:off x="8610600" y="6296025"/>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chemeClr val="dk1"/>
              </a:buClr>
              <a:buSzPts val="900"/>
              <a:buFont typeface="Muli Black"/>
              <a:buNone/>
              <a:defRPr sz="900" b="1" i="0" u="none" strike="noStrike" cap="none">
                <a:solidFill>
                  <a:schemeClr val="dk1"/>
                </a:solidFill>
                <a:latin typeface="Muli Black"/>
                <a:ea typeface="Muli Black"/>
                <a:cs typeface="Muli Black"/>
                <a:sym typeface="Muli Black"/>
              </a:defRPr>
            </a:lvl1pPr>
            <a:lvl2pPr marL="0" marR="0" lvl="1" indent="0" algn="r">
              <a:lnSpc>
                <a:spcPct val="100000"/>
              </a:lnSpc>
              <a:spcBef>
                <a:spcPts val="0"/>
              </a:spcBef>
              <a:spcAft>
                <a:spcPts val="0"/>
              </a:spcAft>
              <a:buClr>
                <a:schemeClr val="dk1"/>
              </a:buClr>
              <a:buSzPts val="900"/>
              <a:buFont typeface="Muli Black"/>
              <a:buNone/>
              <a:defRPr sz="900" b="1" i="0" u="none" strike="noStrike" cap="none">
                <a:solidFill>
                  <a:schemeClr val="dk1"/>
                </a:solidFill>
                <a:latin typeface="Muli Black"/>
                <a:ea typeface="Muli Black"/>
                <a:cs typeface="Muli Black"/>
                <a:sym typeface="Muli Black"/>
              </a:defRPr>
            </a:lvl2pPr>
            <a:lvl3pPr marL="0" marR="0" lvl="2" indent="0" algn="r">
              <a:lnSpc>
                <a:spcPct val="100000"/>
              </a:lnSpc>
              <a:spcBef>
                <a:spcPts val="0"/>
              </a:spcBef>
              <a:spcAft>
                <a:spcPts val="0"/>
              </a:spcAft>
              <a:buClr>
                <a:schemeClr val="dk1"/>
              </a:buClr>
              <a:buSzPts val="900"/>
              <a:buFont typeface="Muli Black"/>
              <a:buNone/>
              <a:defRPr sz="900" b="1" i="0" u="none" strike="noStrike" cap="none">
                <a:solidFill>
                  <a:schemeClr val="dk1"/>
                </a:solidFill>
                <a:latin typeface="Muli Black"/>
                <a:ea typeface="Muli Black"/>
                <a:cs typeface="Muli Black"/>
                <a:sym typeface="Muli Black"/>
              </a:defRPr>
            </a:lvl3pPr>
            <a:lvl4pPr marL="0" marR="0" lvl="3" indent="0" algn="r">
              <a:lnSpc>
                <a:spcPct val="100000"/>
              </a:lnSpc>
              <a:spcBef>
                <a:spcPts val="0"/>
              </a:spcBef>
              <a:spcAft>
                <a:spcPts val="0"/>
              </a:spcAft>
              <a:buClr>
                <a:schemeClr val="dk1"/>
              </a:buClr>
              <a:buSzPts val="900"/>
              <a:buFont typeface="Muli Black"/>
              <a:buNone/>
              <a:defRPr sz="900" b="1" i="0" u="none" strike="noStrike" cap="none">
                <a:solidFill>
                  <a:schemeClr val="dk1"/>
                </a:solidFill>
                <a:latin typeface="Muli Black"/>
                <a:ea typeface="Muli Black"/>
                <a:cs typeface="Muli Black"/>
                <a:sym typeface="Muli Black"/>
              </a:defRPr>
            </a:lvl4pPr>
            <a:lvl5pPr marL="0" marR="0" lvl="4" indent="0" algn="r">
              <a:lnSpc>
                <a:spcPct val="100000"/>
              </a:lnSpc>
              <a:spcBef>
                <a:spcPts val="0"/>
              </a:spcBef>
              <a:spcAft>
                <a:spcPts val="0"/>
              </a:spcAft>
              <a:buClr>
                <a:schemeClr val="dk1"/>
              </a:buClr>
              <a:buSzPts val="900"/>
              <a:buFont typeface="Muli Black"/>
              <a:buNone/>
              <a:defRPr sz="900" b="1" i="0" u="none" strike="noStrike" cap="none">
                <a:solidFill>
                  <a:schemeClr val="dk1"/>
                </a:solidFill>
                <a:latin typeface="Muli Black"/>
                <a:ea typeface="Muli Black"/>
                <a:cs typeface="Muli Black"/>
                <a:sym typeface="Muli Black"/>
              </a:defRPr>
            </a:lvl5pPr>
            <a:lvl6pPr marL="0" marR="0" lvl="5" indent="0" algn="r">
              <a:lnSpc>
                <a:spcPct val="100000"/>
              </a:lnSpc>
              <a:spcBef>
                <a:spcPts val="0"/>
              </a:spcBef>
              <a:spcAft>
                <a:spcPts val="0"/>
              </a:spcAft>
              <a:buClr>
                <a:schemeClr val="dk1"/>
              </a:buClr>
              <a:buSzPts val="900"/>
              <a:buFont typeface="Muli Black"/>
              <a:buNone/>
              <a:defRPr sz="900" b="1" i="0" u="none" strike="noStrike" cap="none">
                <a:solidFill>
                  <a:schemeClr val="dk1"/>
                </a:solidFill>
                <a:latin typeface="Muli Black"/>
                <a:ea typeface="Muli Black"/>
                <a:cs typeface="Muli Black"/>
                <a:sym typeface="Muli Black"/>
              </a:defRPr>
            </a:lvl6pPr>
            <a:lvl7pPr marL="0" marR="0" lvl="6" indent="0" algn="r">
              <a:lnSpc>
                <a:spcPct val="100000"/>
              </a:lnSpc>
              <a:spcBef>
                <a:spcPts val="0"/>
              </a:spcBef>
              <a:spcAft>
                <a:spcPts val="0"/>
              </a:spcAft>
              <a:buClr>
                <a:schemeClr val="dk1"/>
              </a:buClr>
              <a:buSzPts val="900"/>
              <a:buFont typeface="Muli Black"/>
              <a:buNone/>
              <a:defRPr sz="900" b="1" i="0" u="none" strike="noStrike" cap="none">
                <a:solidFill>
                  <a:schemeClr val="dk1"/>
                </a:solidFill>
                <a:latin typeface="Muli Black"/>
                <a:ea typeface="Muli Black"/>
                <a:cs typeface="Muli Black"/>
                <a:sym typeface="Muli Black"/>
              </a:defRPr>
            </a:lvl7pPr>
            <a:lvl8pPr marL="0" marR="0" lvl="7" indent="0" algn="r">
              <a:lnSpc>
                <a:spcPct val="100000"/>
              </a:lnSpc>
              <a:spcBef>
                <a:spcPts val="0"/>
              </a:spcBef>
              <a:spcAft>
                <a:spcPts val="0"/>
              </a:spcAft>
              <a:buClr>
                <a:schemeClr val="dk1"/>
              </a:buClr>
              <a:buSzPts val="900"/>
              <a:buFont typeface="Muli Black"/>
              <a:buNone/>
              <a:defRPr sz="900" b="1" i="0" u="none" strike="noStrike" cap="none">
                <a:solidFill>
                  <a:schemeClr val="dk1"/>
                </a:solidFill>
                <a:latin typeface="Muli Black"/>
                <a:ea typeface="Muli Black"/>
                <a:cs typeface="Muli Black"/>
                <a:sym typeface="Muli Black"/>
              </a:defRPr>
            </a:lvl8pPr>
            <a:lvl9pPr marL="0" marR="0" lvl="8" indent="0" algn="r">
              <a:lnSpc>
                <a:spcPct val="100000"/>
              </a:lnSpc>
              <a:spcBef>
                <a:spcPts val="0"/>
              </a:spcBef>
              <a:spcAft>
                <a:spcPts val="0"/>
              </a:spcAft>
              <a:buClr>
                <a:schemeClr val="dk1"/>
              </a:buClr>
              <a:buSzPts val="900"/>
              <a:buFont typeface="Muli Black"/>
              <a:buNone/>
              <a:defRPr sz="900" b="1" i="0" u="none" strike="noStrike" cap="none">
                <a:solidFill>
                  <a:schemeClr val="dk1"/>
                </a:solidFill>
                <a:latin typeface="Muli Black"/>
                <a:ea typeface="Muli Black"/>
                <a:cs typeface="Muli Black"/>
                <a:sym typeface="Muli Black"/>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03493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Welcome 2">
  <p:cSld name="Welcome 2">
    <p:spTree>
      <p:nvGrpSpPr>
        <p:cNvPr id="1" name="Shape 22"/>
        <p:cNvGrpSpPr/>
        <p:nvPr/>
      </p:nvGrpSpPr>
      <p:grpSpPr>
        <a:xfrm>
          <a:off x="0" y="0"/>
          <a:ext cx="0" cy="0"/>
          <a:chOff x="0" y="0"/>
          <a:chExt cx="0" cy="0"/>
        </a:xfrm>
      </p:grpSpPr>
      <p:sp>
        <p:nvSpPr>
          <p:cNvPr id="23" name="Google Shape;23;p5"/>
          <p:cNvSpPr>
            <a:spLocks noGrp="1"/>
          </p:cNvSpPr>
          <p:nvPr>
            <p:ph type="pic" idx="2"/>
          </p:nvPr>
        </p:nvSpPr>
        <p:spPr>
          <a:xfrm>
            <a:off x="8018659" y="0"/>
            <a:ext cx="4173343" cy="6858000"/>
          </a:xfrm>
          <a:prstGeom prst="rect">
            <a:avLst/>
          </a:prstGeom>
          <a:solidFill>
            <a:schemeClr val="accent1"/>
          </a:solidFill>
          <a:ln>
            <a:noFill/>
          </a:ln>
        </p:spPr>
        <p:txBody>
          <a:bodyPr spcFirstLastPara="1" wrap="square" lIns="360000" tIns="360000" rIns="360000" bIns="360000" anchor="t" anchorCtr="0"/>
          <a:lstStyle>
            <a:lvl1pPr marR="0" lvl="0" algn="ctr" rtl="0">
              <a:lnSpc>
                <a:spcPct val="90000"/>
              </a:lnSpc>
              <a:spcBef>
                <a:spcPts val="1001"/>
              </a:spcBef>
              <a:spcAft>
                <a:spcPts val="0"/>
              </a:spcAft>
              <a:buClr>
                <a:schemeClr val="accent4"/>
              </a:buClr>
              <a:buSzPts val="1001"/>
              <a:buFont typeface="Arial"/>
              <a:buNone/>
              <a:defRPr sz="1001" b="1" i="0"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24" name="Google Shape;24;p5"/>
          <p:cNvSpPr>
            <a:spLocks noGrp="1"/>
          </p:cNvSpPr>
          <p:nvPr>
            <p:ph type="pic" idx="3"/>
          </p:nvPr>
        </p:nvSpPr>
        <p:spPr>
          <a:xfrm>
            <a:off x="3" y="0"/>
            <a:ext cx="4173343" cy="6858000"/>
          </a:xfrm>
          <a:prstGeom prst="rect">
            <a:avLst/>
          </a:prstGeom>
          <a:solidFill>
            <a:schemeClr val="accent1"/>
          </a:solidFill>
          <a:ln>
            <a:noFill/>
          </a:ln>
        </p:spPr>
        <p:txBody>
          <a:bodyPr spcFirstLastPara="1" wrap="square" lIns="360000" tIns="360000" rIns="360000" bIns="360000" anchor="t" anchorCtr="0"/>
          <a:lstStyle>
            <a:lvl1pPr marR="0" lvl="0" algn="ctr" rtl="0">
              <a:lnSpc>
                <a:spcPct val="90000"/>
              </a:lnSpc>
              <a:spcBef>
                <a:spcPts val="1001"/>
              </a:spcBef>
              <a:spcAft>
                <a:spcPts val="0"/>
              </a:spcAft>
              <a:buClr>
                <a:schemeClr val="accent4"/>
              </a:buClr>
              <a:buSzPts val="1001"/>
              <a:buFont typeface="Arial"/>
              <a:buNone/>
              <a:defRPr sz="1001" b="1" i="0"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25" name="Google Shape;25;p5"/>
          <p:cNvSpPr txBox="1">
            <a:spLocks noGrp="1"/>
          </p:cNvSpPr>
          <p:nvPr>
            <p:ph type="ftr" idx="11"/>
          </p:nvPr>
        </p:nvSpPr>
        <p:spPr>
          <a:xfrm>
            <a:off x="838200" y="6296025"/>
            <a:ext cx="2743200" cy="36512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
          <p:cNvSpPr txBox="1">
            <a:spLocks noGrp="1"/>
          </p:cNvSpPr>
          <p:nvPr>
            <p:ph type="sldNum" idx="12"/>
          </p:nvPr>
        </p:nvSpPr>
        <p:spPr>
          <a:xfrm>
            <a:off x="8610600" y="6296025"/>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1pPr>
            <a:lvl2pPr marL="0" marR="0" lvl="1"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2pPr>
            <a:lvl3pPr marL="0" marR="0" lvl="2"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3pPr>
            <a:lvl4pPr marL="0" marR="0" lvl="3"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4pPr>
            <a:lvl5pPr marL="0" marR="0" lvl="4"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5pPr>
            <a:lvl6pPr marL="0" marR="0" lvl="5"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6pPr>
            <a:lvl7pPr marL="0" marR="0" lvl="6"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7pPr>
            <a:lvl8pPr marL="0" marR="0" lvl="7"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8pPr>
            <a:lvl9pPr marL="0" marR="0" lvl="8"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20415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rvices 2">
  <p:cSld name="Services 2">
    <p:spTree>
      <p:nvGrpSpPr>
        <p:cNvPr id="1" name="Shape 27"/>
        <p:cNvGrpSpPr/>
        <p:nvPr/>
      </p:nvGrpSpPr>
      <p:grpSpPr>
        <a:xfrm>
          <a:off x="0" y="0"/>
          <a:ext cx="0" cy="0"/>
          <a:chOff x="0" y="0"/>
          <a:chExt cx="0" cy="0"/>
        </a:xfrm>
      </p:grpSpPr>
      <p:sp>
        <p:nvSpPr>
          <p:cNvPr id="28" name="Google Shape;28;p6"/>
          <p:cNvSpPr>
            <a:spLocks noGrp="1"/>
          </p:cNvSpPr>
          <p:nvPr>
            <p:ph type="pic" idx="2"/>
          </p:nvPr>
        </p:nvSpPr>
        <p:spPr>
          <a:xfrm>
            <a:off x="3" y="0"/>
            <a:ext cx="12191999" cy="3322056"/>
          </a:xfrm>
          <a:prstGeom prst="rect">
            <a:avLst/>
          </a:prstGeom>
          <a:solidFill>
            <a:schemeClr val="accent1"/>
          </a:solidFill>
          <a:ln>
            <a:noFill/>
          </a:ln>
        </p:spPr>
        <p:txBody>
          <a:bodyPr spcFirstLastPara="1" wrap="square" lIns="360000" tIns="360000" rIns="360000" bIns="360000" anchor="t" anchorCtr="0"/>
          <a:lstStyle>
            <a:lvl1pPr marR="0" lvl="0" algn="ctr" rtl="0">
              <a:lnSpc>
                <a:spcPct val="90000"/>
              </a:lnSpc>
              <a:spcBef>
                <a:spcPts val="1001"/>
              </a:spcBef>
              <a:spcAft>
                <a:spcPts val="0"/>
              </a:spcAft>
              <a:buClr>
                <a:schemeClr val="accent4"/>
              </a:buClr>
              <a:buSzPts val="1001"/>
              <a:buFont typeface="Arial"/>
              <a:buNone/>
              <a:defRPr sz="1001" b="1" i="0"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29" name="Google Shape;29;p6"/>
          <p:cNvSpPr txBox="1">
            <a:spLocks noGrp="1"/>
          </p:cNvSpPr>
          <p:nvPr>
            <p:ph type="ftr" idx="11"/>
          </p:nvPr>
        </p:nvSpPr>
        <p:spPr>
          <a:xfrm>
            <a:off x="838200" y="6296025"/>
            <a:ext cx="2743200" cy="36512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6"/>
          <p:cNvSpPr txBox="1">
            <a:spLocks noGrp="1"/>
          </p:cNvSpPr>
          <p:nvPr>
            <p:ph type="sldNum" idx="12"/>
          </p:nvPr>
        </p:nvSpPr>
        <p:spPr>
          <a:xfrm>
            <a:off x="8610600" y="6296025"/>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1pPr>
            <a:lvl2pPr marL="0" marR="0" lvl="1"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2pPr>
            <a:lvl3pPr marL="0" marR="0" lvl="2"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3pPr>
            <a:lvl4pPr marL="0" marR="0" lvl="3"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4pPr>
            <a:lvl5pPr marL="0" marR="0" lvl="4"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5pPr>
            <a:lvl6pPr marL="0" marR="0" lvl="5"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6pPr>
            <a:lvl7pPr marL="0" marR="0" lvl="6"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7pPr>
            <a:lvl8pPr marL="0" marR="0" lvl="7"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8pPr>
            <a:lvl9pPr marL="0" marR="0" lvl="8"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051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0EF1E-4B9F-4AF3-985D-476777D7A3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52D525-3C8B-4302-90D2-C5C1183E4F8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F40CAA-5DE5-4C61-8B89-DF1817899A1F}"/>
              </a:ext>
            </a:extLst>
          </p:cNvPr>
          <p:cNvSpPr>
            <a:spLocks noGrp="1"/>
          </p:cNvSpPr>
          <p:nvPr>
            <p:ph type="dt" sz="half" idx="10"/>
          </p:nvPr>
        </p:nvSpPr>
        <p:spPr/>
        <p:txBody>
          <a:bodyPr/>
          <a:lstStyle/>
          <a:p>
            <a:fld id="{240F4465-DEE4-48A6-A721-69FD865AC73E}" type="datetimeFigureOut">
              <a:rPr lang="en-GB" smtClean="0"/>
              <a:t>05/02/2019</a:t>
            </a:fld>
            <a:endParaRPr lang="en-GB" dirty="0"/>
          </a:p>
        </p:txBody>
      </p:sp>
      <p:sp>
        <p:nvSpPr>
          <p:cNvPr id="5" name="Footer Placeholder 4">
            <a:extLst>
              <a:ext uri="{FF2B5EF4-FFF2-40B4-BE49-F238E27FC236}">
                <a16:creationId xmlns:a16="http://schemas.microsoft.com/office/drawing/2014/main" id="{1E4B280C-ACFA-47F7-A744-6227A8599CC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4FA8604-A2F8-4EAF-AE46-C971B40B5AD9}"/>
              </a:ext>
            </a:extLst>
          </p:cNvPr>
          <p:cNvSpPr>
            <a:spLocks noGrp="1"/>
          </p:cNvSpPr>
          <p:nvPr>
            <p:ph type="sldNum" sz="quarter" idx="12"/>
          </p:nvPr>
        </p:nvSpPr>
        <p:spPr/>
        <p:txBody>
          <a:bodyPr/>
          <a:lstStyle/>
          <a:p>
            <a:fld id="{1A9266F8-FF0A-43C7-A48C-C73FCB5723B3}" type="slidenum">
              <a:rPr lang="en-GB" smtClean="0"/>
              <a:t>‹#›</a:t>
            </a:fld>
            <a:endParaRPr lang="en-GB" dirty="0"/>
          </a:p>
        </p:txBody>
      </p:sp>
    </p:spTree>
    <p:extLst>
      <p:ext uri="{BB962C8B-B14F-4D97-AF65-F5344CB8AC3E}">
        <p14:creationId xmlns:p14="http://schemas.microsoft.com/office/powerpoint/2010/main" val="1979396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Image Slide 1">
  <p:cSld name="One Image Slide 1">
    <p:spTree>
      <p:nvGrpSpPr>
        <p:cNvPr id="1" name="Shape 31"/>
        <p:cNvGrpSpPr/>
        <p:nvPr/>
      </p:nvGrpSpPr>
      <p:grpSpPr>
        <a:xfrm>
          <a:off x="0" y="0"/>
          <a:ext cx="0" cy="0"/>
          <a:chOff x="0" y="0"/>
          <a:chExt cx="0" cy="0"/>
        </a:xfrm>
      </p:grpSpPr>
      <p:sp>
        <p:nvSpPr>
          <p:cNvPr id="32" name="Google Shape;32;p7"/>
          <p:cNvSpPr>
            <a:spLocks noGrp="1"/>
          </p:cNvSpPr>
          <p:nvPr>
            <p:ph type="pic" idx="2"/>
          </p:nvPr>
        </p:nvSpPr>
        <p:spPr>
          <a:xfrm>
            <a:off x="4332908" y="4"/>
            <a:ext cx="7859092" cy="6857999"/>
          </a:xfrm>
          <a:prstGeom prst="rect">
            <a:avLst/>
          </a:prstGeom>
          <a:solidFill>
            <a:schemeClr val="accent1"/>
          </a:solidFill>
          <a:ln>
            <a:noFill/>
          </a:ln>
        </p:spPr>
        <p:txBody>
          <a:bodyPr spcFirstLastPara="1" wrap="square" lIns="360000" tIns="360000" rIns="360000" bIns="360000" anchor="t" anchorCtr="0"/>
          <a:lstStyle>
            <a:lvl1pPr marR="0" lvl="0" algn="ctr" rtl="0">
              <a:lnSpc>
                <a:spcPct val="90000"/>
              </a:lnSpc>
              <a:spcBef>
                <a:spcPts val="1001"/>
              </a:spcBef>
              <a:spcAft>
                <a:spcPts val="0"/>
              </a:spcAft>
              <a:buClr>
                <a:schemeClr val="accent4"/>
              </a:buClr>
              <a:buSzPts val="1001"/>
              <a:buFont typeface="Arial"/>
              <a:buNone/>
              <a:defRPr sz="1001" b="1" i="0"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33" name="Google Shape;33;p7"/>
          <p:cNvSpPr txBox="1">
            <a:spLocks noGrp="1"/>
          </p:cNvSpPr>
          <p:nvPr>
            <p:ph type="ftr" idx="11"/>
          </p:nvPr>
        </p:nvSpPr>
        <p:spPr>
          <a:xfrm>
            <a:off x="838200" y="6296025"/>
            <a:ext cx="2743200" cy="36512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7"/>
          <p:cNvSpPr txBox="1">
            <a:spLocks noGrp="1"/>
          </p:cNvSpPr>
          <p:nvPr>
            <p:ph type="sldNum" idx="12"/>
          </p:nvPr>
        </p:nvSpPr>
        <p:spPr>
          <a:xfrm>
            <a:off x="8610600" y="6296025"/>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1pPr>
            <a:lvl2pPr marL="0" marR="0" lvl="1"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2pPr>
            <a:lvl3pPr marL="0" marR="0" lvl="2"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3pPr>
            <a:lvl4pPr marL="0" marR="0" lvl="3"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4pPr>
            <a:lvl5pPr marL="0" marR="0" lvl="4"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5pPr>
            <a:lvl6pPr marL="0" marR="0" lvl="5"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6pPr>
            <a:lvl7pPr marL="0" marR="0" lvl="6"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7pPr>
            <a:lvl8pPr marL="0" marR="0" lvl="7"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8pPr>
            <a:lvl9pPr marL="0" marR="0" lvl="8"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72075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Image Slide 2">
  <p:cSld name="Two Image Slide 2">
    <p:spTree>
      <p:nvGrpSpPr>
        <p:cNvPr id="1" name="Shape 35"/>
        <p:cNvGrpSpPr/>
        <p:nvPr/>
      </p:nvGrpSpPr>
      <p:grpSpPr>
        <a:xfrm>
          <a:off x="0" y="0"/>
          <a:ext cx="0" cy="0"/>
          <a:chOff x="0" y="0"/>
          <a:chExt cx="0" cy="0"/>
        </a:xfrm>
      </p:grpSpPr>
      <p:sp>
        <p:nvSpPr>
          <p:cNvPr id="36" name="Google Shape;36;p8"/>
          <p:cNvSpPr>
            <a:spLocks noGrp="1"/>
          </p:cNvSpPr>
          <p:nvPr>
            <p:ph type="pic" idx="2"/>
          </p:nvPr>
        </p:nvSpPr>
        <p:spPr>
          <a:xfrm>
            <a:off x="0" y="1"/>
            <a:ext cx="7859092" cy="3429000"/>
          </a:xfrm>
          <a:prstGeom prst="rect">
            <a:avLst/>
          </a:prstGeom>
          <a:solidFill>
            <a:schemeClr val="accent1"/>
          </a:solidFill>
          <a:ln>
            <a:noFill/>
          </a:ln>
        </p:spPr>
        <p:txBody>
          <a:bodyPr spcFirstLastPara="1" wrap="square" lIns="360000" tIns="360000" rIns="360000" bIns="360000" anchor="t" anchorCtr="0"/>
          <a:lstStyle>
            <a:lvl1pPr marR="0" lvl="0" algn="ctr" rtl="0">
              <a:lnSpc>
                <a:spcPct val="90000"/>
              </a:lnSpc>
              <a:spcBef>
                <a:spcPts val="1001"/>
              </a:spcBef>
              <a:spcAft>
                <a:spcPts val="0"/>
              </a:spcAft>
              <a:buClr>
                <a:schemeClr val="accent4"/>
              </a:buClr>
              <a:buSzPts val="1001"/>
              <a:buFont typeface="Arial"/>
              <a:buNone/>
              <a:defRPr sz="1001" b="1" i="0"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37" name="Google Shape;37;p8"/>
          <p:cNvSpPr>
            <a:spLocks noGrp="1"/>
          </p:cNvSpPr>
          <p:nvPr>
            <p:ph type="pic" idx="3"/>
          </p:nvPr>
        </p:nvSpPr>
        <p:spPr>
          <a:xfrm>
            <a:off x="0" y="3429001"/>
            <a:ext cx="7859092" cy="3429000"/>
          </a:xfrm>
          <a:prstGeom prst="rect">
            <a:avLst/>
          </a:prstGeom>
          <a:solidFill>
            <a:schemeClr val="accent1"/>
          </a:solidFill>
          <a:ln>
            <a:noFill/>
          </a:ln>
        </p:spPr>
        <p:txBody>
          <a:bodyPr spcFirstLastPara="1" wrap="square" lIns="360000" tIns="360000" rIns="360000" bIns="360000" anchor="t" anchorCtr="0"/>
          <a:lstStyle>
            <a:lvl1pPr marR="0" lvl="0" algn="ctr" rtl="0">
              <a:lnSpc>
                <a:spcPct val="90000"/>
              </a:lnSpc>
              <a:spcBef>
                <a:spcPts val="1001"/>
              </a:spcBef>
              <a:spcAft>
                <a:spcPts val="0"/>
              </a:spcAft>
              <a:buClr>
                <a:schemeClr val="accent4"/>
              </a:buClr>
              <a:buSzPts val="1001"/>
              <a:buFont typeface="Arial"/>
              <a:buNone/>
              <a:defRPr sz="1001" b="1" i="0"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38" name="Google Shape;38;p8"/>
          <p:cNvSpPr txBox="1">
            <a:spLocks noGrp="1"/>
          </p:cNvSpPr>
          <p:nvPr>
            <p:ph type="ftr" idx="11"/>
          </p:nvPr>
        </p:nvSpPr>
        <p:spPr>
          <a:xfrm>
            <a:off x="838200" y="6296025"/>
            <a:ext cx="2743200" cy="36512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8"/>
          <p:cNvSpPr txBox="1">
            <a:spLocks noGrp="1"/>
          </p:cNvSpPr>
          <p:nvPr>
            <p:ph type="sldNum" idx="12"/>
          </p:nvPr>
        </p:nvSpPr>
        <p:spPr>
          <a:xfrm>
            <a:off x="8610600" y="6296025"/>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1pPr>
            <a:lvl2pPr marL="0" marR="0" lvl="1"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2pPr>
            <a:lvl3pPr marL="0" marR="0" lvl="2"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3pPr>
            <a:lvl4pPr marL="0" marR="0" lvl="3"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4pPr>
            <a:lvl5pPr marL="0" marR="0" lvl="4"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5pPr>
            <a:lvl6pPr marL="0" marR="0" lvl="5"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6pPr>
            <a:lvl7pPr marL="0" marR="0" lvl="6"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7pPr>
            <a:lvl8pPr marL="0" marR="0" lvl="7"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8pPr>
            <a:lvl9pPr marL="0" marR="0" lvl="8"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88205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mage Gallery 1">
  <p:cSld name="Image Gallery 1">
    <p:spTree>
      <p:nvGrpSpPr>
        <p:cNvPr id="1" name="Shape 40"/>
        <p:cNvGrpSpPr/>
        <p:nvPr/>
      </p:nvGrpSpPr>
      <p:grpSpPr>
        <a:xfrm>
          <a:off x="0" y="0"/>
          <a:ext cx="0" cy="0"/>
          <a:chOff x="0" y="0"/>
          <a:chExt cx="0" cy="0"/>
        </a:xfrm>
      </p:grpSpPr>
      <p:sp>
        <p:nvSpPr>
          <p:cNvPr id="41" name="Google Shape;41;p9"/>
          <p:cNvSpPr>
            <a:spLocks noGrp="1"/>
          </p:cNvSpPr>
          <p:nvPr>
            <p:ph type="pic" idx="2"/>
          </p:nvPr>
        </p:nvSpPr>
        <p:spPr>
          <a:xfrm>
            <a:off x="838201" y="838199"/>
            <a:ext cx="2562577" cy="2517422"/>
          </a:xfrm>
          <a:prstGeom prst="rect">
            <a:avLst/>
          </a:prstGeom>
          <a:solidFill>
            <a:schemeClr val="accent1"/>
          </a:solidFill>
          <a:ln>
            <a:noFill/>
          </a:ln>
        </p:spPr>
        <p:txBody>
          <a:bodyPr spcFirstLastPara="1" wrap="square" lIns="270000" tIns="270000" rIns="270000" bIns="270000" anchor="t" anchorCtr="0"/>
          <a:lstStyle>
            <a:lvl1pPr marR="0" lvl="0" algn="ctr" rtl="0">
              <a:lnSpc>
                <a:spcPct val="90000"/>
              </a:lnSpc>
              <a:spcBef>
                <a:spcPts val="1001"/>
              </a:spcBef>
              <a:spcAft>
                <a:spcPts val="0"/>
              </a:spcAft>
              <a:buClr>
                <a:schemeClr val="accent4"/>
              </a:buClr>
              <a:buSzPts val="1001"/>
              <a:buFont typeface="Arial"/>
              <a:buNone/>
              <a:defRPr sz="1001" b="1" i="0"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42" name="Google Shape;42;p9"/>
          <p:cNvSpPr>
            <a:spLocks noGrp="1"/>
          </p:cNvSpPr>
          <p:nvPr>
            <p:ph type="pic" idx="3"/>
          </p:nvPr>
        </p:nvSpPr>
        <p:spPr>
          <a:xfrm>
            <a:off x="3520724" y="838203"/>
            <a:ext cx="2562577" cy="1253067"/>
          </a:xfrm>
          <a:prstGeom prst="rect">
            <a:avLst/>
          </a:prstGeom>
          <a:solidFill>
            <a:schemeClr val="accent1"/>
          </a:solidFill>
          <a:ln>
            <a:noFill/>
          </a:ln>
        </p:spPr>
        <p:txBody>
          <a:bodyPr spcFirstLastPara="1" wrap="square" lIns="270000" tIns="270000" rIns="270000" bIns="270000" anchor="t" anchorCtr="0"/>
          <a:lstStyle>
            <a:lvl1pPr marR="0" lvl="0" algn="ctr" rtl="0">
              <a:lnSpc>
                <a:spcPct val="90000"/>
              </a:lnSpc>
              <a:spcBef>
                <a:spcPts val="1001"/>
              </a:spcBef>
              <a:spcAft>
                <a:spcPts val="0"/>
              </a:spcAft>
              <a:buClr>
                <a:schemeClr val="accent4"/>
              </a:buClr>
              <a:buSzPts val="1001"/>
              <a:buFont typeface="Arial"/>
              <a:buNone/>
              <a:defRPr sz="1001" b="1" i="0"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43" name="Google Shape;43;p9"/>
          <p:cNvSpPr>
            <a:spLocks noGrp="1"/>
          </p:cNvSpPr>
          <p:nvPr>
            <p:ph type="pic" idx="4"/>
          </p:nvPr>
        </p:nvSpPr>
        <p:spPr>
          <a:xfrm>
            <a:off x="6203247" y="838199"/>
            <a:ext cx="2562577" cy="2517422"/>
          </a:xfrm>
          <a:prstGeom prst="rect">
            <a:avLst/>
          </a:prstGeom>
          <a:solidFill>
            <a:schemeClr val="accent1"/>
          </a:solidFill>
          <a:ln>
            <a:noFill/>
          </a:ln>
        </p:spPr>
        <p:txBody>
          <a:bodyPr spcFirstLastPara="1" wrap="square" lIns="270000" tIns="270000" rIns="270000" bIns="270000" anchor="t" anchorCtr="0"/>
          <a:lstStyle>
            <a:lvl1pPr marR="0" lvl="0" algn="ctr" rtl="0">
              <a:lnSpc>
                <a:spcPct val="90000"/>
              </a:lnSpc>
              <a:spcBef>
                <a:spcPts val="1001"/>
              </a:spcBef>
              <a:spcAft>
                <a:spcPts val="0"/>
              </a:spcAft>
              <a:buClr>
                <a:schemeClr val="accent4"/>
              </a:buClr>
              <a:buSzPts val="1001"/>
              <a:buFont typeface="Arial"/>
              <a:buNone/>
              <a:defRPr sz="1001" b="1" i="0"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44" name="Google Shape;44;p9"/>
          <p:cNvSpPr>
            <a:spLocks noGrp="1"/>
          </p:cNvSpPr>
          <p:nvPr>
            <p:ph type="pic" idx="5"/>
          </p:nvPr>
        </p:nvSpPr>
        <p:spPr>
          <a:xfrm>
            <a:off x="10179760" y="838199"/>
            <a:ext cx="1174043" cy="2517422"/>
          </a:xfrm>
          <a:prstGeom prst="rect">
            <a:avLst/>
          </a:prstGeom>
          <a:solidFill>
            <a:schemeClr val="accent1"/>
          </a:solidFill>
          <a:ln>
            <a:noFill/>
          </a:ln>
        </p:spPr>
        <p:txBody>
          <a:bodyPr spcFirstLastPara="1" wrap="square" lIns="270000" tIns="270000" rIns="270000" bIns="270000" anchor="t" anchorCtr="0"/>
          <a:lstStyle>
            <a:lvl1pPr marR="0" lvl="0" algn="ctr" rtl="0">
              <a:lnSpc>
                <a:spcPct val="90000"/>
              </a:lnSpc>
              <a:spcBef>
                <a:spcPts val="1001"/>
              </a:spcBef>
              <a:spcAft>
                <a:spcPts val="0"/>
              </a:spcAft>
              <a:buClr>
                <a:schemeClr val="accent4"/>
              </a:buClr>
              <a:buSzPts val="1001"/>
              <a:buFont typeface="Arial"/>
              <a:buNone/>
              <a:defRPr sz="1001" b="1" i="0"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45" name="Google Shape;45;p9"/>
          <p:cNvSpPr>
            <a:spLocks noGrp="1"/>
          </p:cNvSpPr>
          <p:nvPr>
            <p:ph type="pic" idx="6"/>
          </p:nvPr>
        </p:nvSpPr>
        <p:spPr>
          <a:xfrm>
            <a:off x="8885770" y="838199"/>
            <a:ext cx="1174043" cy="2517422"/>
          </a:xfrm>
          <a:prstGeom prst="rect">
            <a:avLst/>
          </a:prstGeom>
          <a:solidFill>
            <a:schemeClr val="accent1"/>
          </a:solidFill>
          <a:ln>
            <a:noFill/>
          </a:ln>
        </p:spPr>
        <p:txBody>
          <a:bodyPr spcFirstLastPara="1" wrap="square" lIns="270000" tIns="270000" rIns="270000" bIns="270000" anchor="t" anchorCtr="0"/>
          <a:lstStyle>
            <a:lvl1pPr marR="0" lvl="0" algn="ctr" rtl="0">
              <a:lnSpc>
                <a:spcPct val="90000"/>
              </a:lnSpc>
              <a:spcBef>
                <a:spcPts val="1001"/>
              </a:spcBef>
              <a:spcAft>
                <a:spcPts val="0"/>
              </a:spcAft>
              <a:buClr>
                <a:schemeClr val="accent4"/>
              </a:buClr>
              <a:buSzPts val="1001"/>
              <a:buFont typeface="Arial"/>
              <a:buNone/>
              <a:defRPr sz="1001" b="1" i="0"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46" name="Google Shape;46;p9"/>
          <p:cNvSpPr>
            <a:spLocks noGrp="1"/>
          </p:cNvSpPr>
          <p:nvPr>
            <p:ph type="pic" idx="7"/>
          </p:nvPr>
        </p:nvSpPr>
        <p:spPr>
          <a:xfrm>
            <a:off x="838201" y="3475569"/>
            <a:ext cx="2562577" cy="2544232"/>
          </a:xfrm>
          <a:prstGeom prst="rect">
            <a:avLst/>
          </a:prstGeom>
          <a:solidFill>
            <a:schemeClr val="accent1"/>
          </a:solidFill>
          <a:ln>
            <a:noFill/>
          </a:ln>
        </p:spPr>
        <p:txBody>
          <a:bodyPr spcFirstLastPara="1" wrap="square" lIns="270000" tIns="270000" rIns="270000" bIns="270000" anchor="t" anchorCtr="0"/>
          <a:lstStyle>
            <a:lvl1pPr marR="0" lvl="0" algn="ctr" rtl="0">
              <a:lnSpc>
                <a:spcPct val="90000"/>
              </a:lnSpc>
              <a:spcBef>
                <a:spcPts val="1001"/>
              </a:spcBef>
              <a:spcAft>
                <a:spcPts val="0"/>
              </a:spcAft>
              <a:buClr>
                <a:schemeClr val="accent4"/>
              </a:buClr>
              <a:buSzPts val="1001"/>
              <a:buFont typeface="Arial"/>
              <a:buNone/>
              <a:defRPr sz="1001" b="1" i="0"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47" name="Google Shape;47;p9"/>
          <p:cNvSpPr>
            <a:spLocks noGrp="1"/>
          </p:cNvSpPr>
          <p:nvPr>
            <p:ph type="pic" idx="8"/>
          </p:nvPr>
        </p:nvSpPr>
        <p:spPr>
          <a:xfrm>
            <a:off x="3520724" y="2211213"/>
            <a:ext cx="2562577" cy="3808588"/>
          </a:xfrm>
          <a:prstGeom prst="rect">
            <a:avLst/>
          </a:prstGeom>
          <a:solidFill>
            <a:schemeClr val="accent1"/>
          </a:solidFill>
          <a:ln>
            <a:noFill/>
          </a:ln>
        </p:spPr>
        <p:txBody>
          <a:bodyPr spcFirstLastPara="1" wrap="square" lIns="270000" tIns="270000" rIns="270000" bIns="270000" anchor="t" anchorCtr="0"/>
          <a:lstStyle>
            <a:lvl1pPr marR="0" lvl="0" algn="ctr" rtl="0">
              <a:lnSpc>
                <a:spcPct val="90000"/>
              </a:lnSpc>
              <a:spcBef>
                <a:spcPts val="1001"/>
              </a:spcBef>
              <a:spcAft>
                <a:spcPts val="0"/>
              </a:spcAft>
              <a:buClr>
                <a:schemeClr val="accent4"/>
              </a:buClr>
              <a:buSzPts val="1001"/>
              <a:buFont typeface="Arial"/>
              <a:buNone/>
              <a:defRPr sz="1001" b="1" i="0"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48" name="Google Shape;48;p9"/>
          <p:cNvSpPr>
            <a:spLocks noGrp="1"/>
          </p:cNvSpPr>
          <p:nvPr>
            <p:ph type="pic" idx="9"/>
          </p:nvPr>
        </p:nvSpPr>
        <p:spPr>
          <a:xfrm>
            <a:off x="6203245" y="3475569"/>
            <a:ext cx="5150556" cy="2544232"/>
          </a:xfrm>
          <a:prstGeom prst="rect">
            <a:avLst/>
          </a:prstGeom>
          <a:solidFill>
            <a:schemeClr val="accent1"/>
          </a:solidFill>
          <a:ln>
            <a:noFill/>
          </a:ln>
        </p:spPr>
        <p:txBody>
          <a:bodyPr spcFirstLastPara="1" wrap="square" lIns="270000" tIns="270000" rIns="270000" bIns="270000" anchor="t" anchorCtr="0"/>
          <a:lstStyle>
            <a:lvl1pPr marR="0" lvl="0" algn="ctr" rtl="0">
              <a:lnSpc>
                <a:spcPct val="90000"/>
              </a:lnSpc>
              <a:spcBef>
                <a:spcPts val="1001"/>
              </a:spcBef>
              <a:spcAft>
                <a:spcPts val="0"/>
              </a:spcAft>
              <a:buClr>
                <a:schemeClr val="accent4"/>
              </a:buClr>
              <a:buSzPts val="1001"/>
              <a:buFont typeface="Arial"/>
              <a:buNone/>
              <a:defRPr sz="1001" b="1" i="0"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49" name="Google Shape;49;p9"/>
          <p:cNvSpPr txBox="1">
            <a:spLocks noGrp="1"/>
          </p:cNvSpPr>
          <p:nvPr>
            <p:ph type="ftr" idx="11"/>
          </p:nvPr>
        </p:nvSpPr>
        <p:spPr>
          <a:xfrm>
            <a:off x="838200" y="6296025"/>
            <a:ext cx="2743200" cy="36512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9"/>
          <p:cNvSpPr txBox="1">
            <a:spLocks noGrp="1"/>
          </p:cNvSpPr>
          <p:nvPr>
            <p:ph type="sldNum" idx="12"/>
          </p:nvPr>
        </p:nvSpPr>
        <p:spPr>
          <a:xfrm>
            <a:off x="8610600" y="6296025"/>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1pPr>
            <a:lvl2pPr marL="0" marR="0" lvl="1"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2pPr>
            <a:lvl3pPr marL="0" marR="0" lvl="2"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3pPr>
            <a:lvl4pPr marL="0" marR="0" lvl="3"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4pPr>
            <a:lvl5pPr marL="0" marR="0" lvl="4"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5pPr>
            <a:lvl6pPr marL="0" marR="0" lvl="5"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6pPr>
            <a:lvl7pPr marL="0" marR="0" lvl="6"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7pPr>
            <a:lvl8pPr marL="0" marR="0" lvl="7"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8pPr>
            <a:lvl9pPr marL="0" marR="0" lvl="8"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84404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roject Detail 1">
  <p:cSld name="Project Detail 1">
    <p:spTree>
      <p:nvGrpSpPr>
        <p:cNvPr id="1" name="Shape 51"/>
        <p:cNvGrpSpPr/>
        <p:nvPr/>
      </p:nvGrpSpPr>
      <p:grpSpPr>
        <a:xfrm>
          <a:off x="0" y="0"/>
          <a:ext cx="0" cy="0"/>
          <a:chOff x="0" y="0"/>
          <a:chExt cx="0" cy="0"/>
        </a:xfrm>
      </p:grpSpPr>
      <p:sp>
        <p:nvSpPr>
          <p:cNvPr id="52" name="Google Shape;52;p10"/>
          <p:cNvSpPr>
            <a:spLocks noGrp="1"/>
          </p:cNvSpPr>
          <p:nvPr>
            <p:ph type="pic" idx="2"/>
          </p:nvPr>
        </p:nvSpPr>
        <p:spPr>
          <a:xfrm>
            <a:off x="2" y="0"/>
            <a:ext cx="3676651" cy="6120000"/>
          </a:xfrm>
          <a:prstGeom prst="rect">
            <a:avLst/>
          </a:prstGeom>
          <a:solidFill>
            <a:schemeClr val="accent1"/>
          </a:solidFill>
          <a:ln>
            <a:noFill/>
          </a:ln>
        </p:spPr>
        <p:txBody>
          <a:bodyPr spcFirstLastPara="1" wrap="square" lIns="270000" tIns="270000" rIns="270000" bIns="270000" anchor="t" anchorCtr="0"/>
          <a:lstStyle>
            <a:lvl1pPr marR="0" lvl="0" algn="ctr" rtl="0">
              <a:lnSpc>
                <a:spcPct val="90000"/>
              </a:lnSpc>
              <a:spcBef>
                <a:spcPts val="1001"/>
              </a:spcBef>
              <a:spcAft>
                <a:spcPts val="0"/>
              </a:spcAft>
              <a:buClr>
                <a:schemeClr val="accent4"/>
              </a:buClr>
              <a:buSzPts val="1001"/>
              <a:buFont typeface="Arial"/>
              <a:buNone/>
              <a:defRPr sz="1001" b="1" i="0"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53" name="Google Shape;53;p10"/>
          <p:cNvSpPr>
            <a:spLocks noGrp="1"/>
          </p:cNvSpPr>
          <p:nvPr>
            <p:ph type="pic" idx="3"/>
          </p:nvPr>
        </p:nvSpPr>
        <p:spPr>
          <a:xfrm>
            <a:off x="3676651" y="0"/>
            <a:ext cx="3060000" cy="3060000"/>
          </a:xfrm>
          <a:prstGeom prst="rect">
            <a:avLst/>
          </a:prstGeom>
          <a:solidFill>
            <a:schemeClr val="accent1"/>
          </a:solidFill>
          <a:ln>
            <a:noFill/>
          </a:ln>
        </p:spPr>
        <p:txBody>
          <a:bodyPr spcFirstLastPara="1" wrap="square" lIns="270000" tIns="270000" rIns="270000" bIns="270000" anchor="t" anchorCtr="0"/>
          <a:lstStyle>
            <a:lvl1pPr marR="0" lvl="0" algn="ctr" rtl="0">
              <a:lnSpc>
                <a:spcPct val="90000"/>
              </a:lnSpc>
              <a:spcBef>
                <a:spcPts val="1001"/>
              </a:spcBef>
              <a:spcAft>
                <a:spcPts val="0"/>
              </a:spcAft>
              <a:buClr>
                <a:schemeClr val="accent4"/>
              </a:buClr>
              <a:buSzPts val="1001"/>
              <a:buFont typeface="Arial"/>
              <a:buNone/>
              <a:defRPr sz="1001" b="1" i="0"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54" name="Google Shape;54;p10"/>
          <p:cNvSpPr>
            <a:spLocks noGrp="1"/>
          </p:cNvSpPr>
          <p:nvPr>
            <p:ph type="pic" idx="4"/>
          </p:nvPr>
        </p:nvSpPr>
        <p:spPr>
          <a:xfrm>
            <a:off x="3676651" y="3060000"/>
            <a:ext cx="3060000" cy="3060000"/>
          </a:xfrm>
          <a:prstGeom prst="rect">
            <a:avLst/>
          </a:prstGeom>
          <a:solidFill>
            <a:schemeClr val="accent1"/>
          </a:solidFill>
          <a:ln>
            <a:noFill/>
          </a:ln>
        </p:spPr>
        <p:txBody>
          <a:bodyPr spcFirstLastPara="1" wrap="square" lIns="270000" tIns="270000" rIns="270000" bIns="270000" anchor="t" anchorCtr="0"/>
          <a:lstStyle>
            <a:lvl1pPr marR="0" lvl="0" algn="ctr" rtl="0">
              <a:lnSpc>
                <a:spcPct val="90000"/>
              </a:lnSpc>
              <a:spcBef>
                <a:spcPts val="1001"/>
              </a:spcBef>
              <a:spcAft>
                <a:spcPts val="0"/>
              </a:spcAft>
              <a:buClr>
                <a:schemeClr val="accent4"/>
              </a:buClr>
              <a:buSzPts val="1001"/>
              <a:buFont typeface="Arial"/>
              <a:buNone/>
              <a:defRPr sz="1001" b="1" i="0"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55" name="Google Shape;55;p10"/>
          <p:cNvSpPr txBox="1">
            <a:spLocks noGrp="1"/>
          </p:cNvSpPr>
          <p:nvPr>
            <p:ph type="ftr" idx="11"/>
          </p:nvPr>
        </p:nvSpPr>
        <p:spPr>
          <a:xfrm>
            <a:off x="838200" y="6296025"/>
            <a:ext cx="2743200" cy="36512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
          <p:cNvSpPr txBox="1">
            <a:spLocks noGrp="1"/>
          </p:cNvSpPr>
          <p:nvPr>
            <p:ph type="sldNum" idx="12"/>
          </p:nvPr>
        </p:nvSpPr>
        <p:spPr>
          <a:xfrm>
            <a:off x="8610600" y="6296025"/>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1pPr>
            <a:lvl2pPr marL="0" marR="0" lvl="1"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2pPr>
            <a:lvl3pPr marL="0" marR="0" lvl="2"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3pPr>
            <a:lvl4pPr marL="0" marR="0" lvl="3"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4pPr>
            <a:lvl5pPr marL="0" marR="0" lvl="4"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5pPr>
            <a:lvl6pPr marL="0" marR="0" lvl="5"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6pPr>
            <a:lvl7pPr marL="0" marR="0" lvl="6"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7pPr>
            <a:lvl8pPr marL="0" marR="0" lvl="7"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8pPr>
            <a:lvl9pPr marL="0" marR="0" lvl="8"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92053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roject Detail 2">
  <p:cSld name="Project Detail 2">
    <p:spTree>
      <p:nvGrpSpPr>
        <p:cNvPr id="1" name="Shape 57"/>
        <p:cNvGrpSpPr/>
        <p:nvPr/>
      </p:nvGrpSpPr>
      <p:grpSpPr>
        <a:xfrm>
          <a:off x="0" y="0"/>
          <a:ext cx="0" cy="0"/>
          <a:chOff x="0" y="0"/>
          <a:chExt cx="0" cy="0"/>
        </a:xfrm>
      </p:grpSpPr>
      <p:sp>
        <p:nvSpPr>
          <p:cNvPr id="58" name="Google Shape;58;p11"/>
          <p:cNvSpPr>
            <a:spLocks noGrp="1"/>
          </p:cNvSpPr>
          <p:nvPr>
            <p:ph type="pic" idx="2"/>
          </p:nvPr>
        </p:nvSpPr>
        <p:spPr>
          <a:xfrm>
            <a:off x="5581650" y="0"/>
            <a:ext cx="3304800" cy="6858000"/>
          </a:xfrm>
          <a:prstGeom prst="rect">
            <a:avLst/>
          </a:prstGeom>
          <a:solidFill>
            <a:schemeClr val="accent1"/>
          </a:solidFill>
          <a:ln>
            <a:noFill/>
          </a:ln>
        </p:spPr>
        <p:txBody>
          <a:bodyPr spcFirstLastPara="1" wrap="square" lIns="270000" tIns="270000" rIns="270000" bIns="270000" anchor="t" anchorCtr="0"/>
          <a:lstStyle>
            <a:lvl1pPr marR="0" lvl="0" algn="ctr" rtl="0">
              <a:lnSpc>
                <a:spcPct val="90000"/>
              </a:lnSpc>
              <a:spcBef>
                <a:spcPts val="1001"/>
              </a:spcBef>
              <a:spcAft>
                <a:spcPts val="0"/>
              </a:spcAft>
              <a:buClr>
                <a:schemeClr val="accent4"/>
              </a:buClr>
              <a:buSzPts val="1001"/>
              <a:buFont typeface="Arial"/>
              <a:buNone/>
              <a:defRPr sz="1001" b="1" i="0"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59" name="Google Shape;59;p11"/>
          <p:cNvSpPr>
            <a:spLocks noGrp="1"/>
          </p:cNvSpPr>
          <p:nvPr>
            <p:ph type="pic" idx="3"/>
          </p:nvPr>
        </p:nvSpPr>
        <p:spPr>
          <a:xfrm>
            <a:off x="8887200" y="0"/>
            <a:ext cx="3304800" cy="6858000"/>
          </a:xfrm>
          <a:prstGeom prst="rect">
            <a:avLst/>
          </a:prstGeom>
          <a:solidFill>
            <a:schemeClr val="accent1"/>
          </a:solidFill>
          <a:ln>
            <a:noFill/>
          </a:ln>
        </p:spPr>
        <p:txBody>
          <a:bodyPr spcFirstLastPara="1" wrap="square" lIns="270000" tIns="270000" rIns="270000" bIns="270000" anchor="t" anchorCtr="0"/>
          <a:lstStyle>
            <a:lvl1pPr marR="0" lvl="0" algn="ctr" rtl="0">
              <a:lnSpc>
                <a:spcPct val="90000"/>
              </a:lnSpc>
              <a:spcBef>
                <a:spcPts val="1001"/>
              </a:spcBef>
              <a:spcAft>
                <a:spcPts val="0"/>
              </a:spcAft>
              <a:buClr>
                <a:schemeClr val="accent4"/>
              </a:buClr>
              <a:buSzPts val="1001"/>
              <a:buFont typeface="Arial"/>
              <a:buNone/>
              <a:defRPr sz="1001" b="1" i="0"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60" name="Google Shape;60;p11"/>
          <p:cNvSpPr txBox="1">
            <a:spLocks noGrp="1"/>
          </p:cNvSpPr>
          <p:nvPr>
            <p:ph type="ftr" idx="11"/>
          </p:nvPr>
        </p:nvSpPr>
        <p:spPr>
          <a:xfrm>
            <a:off x="838200" y="6296025"/>
            <a:ext cx="2743200" cy="36512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1"/>
          <p:cNvSpPr txBox="1">
            <a:spLocks noGrp="1"/>
          </p:cNvSpPr>
          <p:nvPr>
            <p:ph type="sldNum" idx="12"/>
          </p:nvPr>
        </p:nvSpPr>
        <p:spPr>
          <a:xfrm>
            <a:off x="8610600" y="6296025"/>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1pPr>
            <a:lvl2pPr marL="0" marR="0" lvl="1"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2pPr>
            <a:lvl3pPr marL="0" marR="0" lvl="2"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3pPr>
            <a:lvl4pPr marL="0" marR="0" lvl="3"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4pPr>
            <a:lvl5pPr marL="0" marR="0" lvl="4"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5pPr>
            <a:lvl6pPr marL="0" marR="0" lvl="5"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6pPr>
            <a:lvl7pPr marL="0" marR="0" lvl="6"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7pPr>
            <a:lvl8pPr marL="0" marR="0" lvl="7"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8pPr>
            <a:lvl9pPr marL="0" marR="0" lvl="8"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46847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Image Gallery 2">
  <p:cSld name="Image Gallery 2">
    <p:spTree>
      <p:nvGrpSpPr>
        <p:cNvPr id="1" name="Shape 201"/>
        <p:cNvGrpSpPr/>
        <p:nvPr/>
      </p:nvGrpSpPr>
      <p:grpSpPr>
        <a:xfrm>
          <a:off x="0" y="0"/>
          <a:ext cx="0" cy="0"/>
          <a:chOff x="0" y="0"/>
          <a:chExt cx="0" cy="0"/>
        </a:xfrm>
      </p:grpSpPr>
      <p:sp>
        <p:nvSpPr>
          <p:cNvPr id="202" name="Google Shape;202;p35"/>
          <p:cNvSpPr>
            <a:spLocks noGrp="1"/>
          </p:cNvSpPr>
          <p:nvPr>
            <p:ph type="pic" idx="2"/>
          </p:nvPr>
        </p:nvSpPr>
        <p:spPr>
          <a:xfrm>
            <a:off x="7930201" y="2606404"/>
            <a:ext cx="3423600" cy="3413401"/>
          </a:xfrm>
          <a:prstGeom prst="rect">
            <a:avLst/>
          </a:prstGeom>
          <a:solidFill>
            <a:schemeClr val="accent1"/>
          </a:solidFill>
          <a:ln>
            <a:noFill/>
          </a:ln>
        </p:spPr>
        <p:txBody>
          <a:bodyPr spcFirstLastPara="1" wrap="square" lIns="270000" tIns="270000" rIns="270000" bIns="270000" anchor="t" anchorCtr="0"/>
          <a:lstStyle>
            <a:lvl1pPr marR="0" lvl="0" algn="ctr" rtl="0">
              <a:lnSpc>
                <a:spcPct val="90000"/>
              </a:lnSpc>
              <a:spcBef>
                <a:spcPts val="1001"/>
              </a:spcBef>
              <a:spcAft>
                <a:spcPts val="0"/>
              </a:spcAft>
              <a:buClr>
                <a:schemeClr val="accent4"/>
              </a:buClr>
              <a:buSzPts val="1001"/>
              <a:buFont typeface="Arial"/>
              <a:buNone/>
              <a:defRPr sz="1001" b="1" i="0" u="none" strike="noStrike"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203" name="Google Shape;203;p35"/>
          <p:cNvSpPr>
            <a:spLocks noGrp="1"/>
          </p:cNvSpPr>
          <p:nvPr>
            <p:ph type="pic" idx="3"/>
          </p:nvPr>
        </p:nvSpPr>
        <p:spPr>
          <a:xfrm>
            <a:off x="838201" y="838202"/>
            <a:ext cx="3423600" cy="3413401"/>
          </a:xfrm>
          <a:prstGeom prst="rect">
            <a:avLst/>
          </a:prstGeom>
          <a:solidFill>
            <a:schemeClr val="accent1"/>
          </a:solidFill>
          <a:ln>
            <a:noFill/>
          </a:ln>
        </p:spPr>
        <p:txBody>
          <a:bodyPr spcFirstLastPara="1" wrap="square" lIns="270000" tIns="270000" rIns="270000" bIns="270000" anchor="t" anchorCtr="0"/>
          <a:lstStyle>
            <a:lvl1pPr marR="0" lvl="0" algn="ctr" rtl="0">
              <a:lnSpc>
                <a:spcPct val="90000"/>
              </a:lnSpc>
              <a:spcBef>
                <a:spcPts val="1001"/>
              </a:spcBef>
              <a:spcAft>
                <a:spcPts val="0"/>
              </a:spcAft>
              <a:buClr>
                <a:schemeClr val="accent4"/>
              </a:buClr>
              <a:buSzPts val="1001"/>
              <a:buFont typeface="Arial"/>
              <a:buNone/>
              <a:defRPr sz="1001" b="1" i="0" u="none" strike="noStrike"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204" name="Google Shape;204;p35"/>
          <p:cNvSpPr>
            <a:spLocks noGrp="1"/>
          </p:cNvSpPr>
          <p:nvPr>
            <p:ph type="pic" idx="4"/>
          </p:nvPr>
        </p:nvSpPr>
        <p:spPr>
          <a:xfrm>
            <a:off x="838201" y="4374601"/>
            <a:ext cx="3423600" cy="1645200"/>
          </a:xfrm>
          <a:prstGeom prst="rect">
            <a:avLst/>
          </a:prstGeom>
          <a:solidFill>
            <a:schemeClr val="accent1"/>
          </a:solidFill>
          <a:ln>
            <a:noFill/>
          </a:ln>
        </p:spPr>
        <p:txBody>
          <a:bodyPr spcFirstLastPara="1" wrap="square" lIns="270000" tIns="270000" rIns="270000" bIns="270000" anchor="t" anchorCtr="0"/>
          <a:lstStyle>
            <a:lvl1pPr marR="0" lvl="0" algn="ctr" rtl="0">
              <a:lnSpc>
                <a:spcPct val="90000"/>
              </a:lnSpc>
              <a:spcBef>
                <a:spcPts val="1001"/>
              </a:spcBef>
              <a:spcAft>
                <a:spcPts val="0"/>
              </a:spcAft>
              <a:buClr>
                <a:schemeClr val="accent4"/>
              </a:buClr>
              <a:buSzPts val="1001"/>
              <a:buFont typeface="Arial"/>
              <a:buNone/>
              <a:defRPr sz="1001" b="1" i="0" u="none" strike="noStrike"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205" name="Google Shape;205;p35"/>
          <p:cNvSpPr>
            <a:spLocks noGrp="1"/>
          </p:cNvSpPr>
          <p:nvPr>
            <p:ph type="pic" idx="5"/>
          </p:nvPr>
        </p:nvSpPr>
        <p:spPr>
          <a:xfrm>
            <a:off x="4384201" y="838199"/>
            <a:ext cx="3423600" cy="1645200"/>
          </a:xfrm>
          <a:prstGeom prst="rect">
            <a:avLst/>
          </a:prstGeom>
          <a:solidFill>
            <a:schemeClr val="accent1"/>
          </a:solidFill>
          <a:ln>
            <a:noFill/>
          </a:ln>
        </p:spPr>
        <p:txBody>
          <a:bodyPr spcFirstLastPara="1" wrap="square" lIns="270000" tIns="270000" rIns="270000" bIns="270000" anchor="t" anchorCtr="0"/>
          <a:lstStyle>
            <a:lvl1pPr marR="0" lvl="0" algn="ctr" rtl="0">
              <a:lnSpc>
                <a:spcPct val="90000"/>
              </a:lnSpc>
              <a:spcBef>
                <a:spcPts val="1001"/>
              </a:spcBef>
              <a:spcAft>
                <a:spcPts val="0"/>
              </a:spcAft>
              <a:buClr>
                <a:schemeClr val="accent4"/>
              </a:buClr>
              <a:buSzPts val="1001"/>
              <a:buFont typeface="Arial"/>
              <a:buNone/>
              <a:defRPr sz="1001" b="1" i="0" u="none" strike="noStrike"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206" name="Google Shape;206;p35"/>
          <p:cNvSpPr>
            <a:spLocks noGrp="1"/>
          </p:cNvSpPr>
          <p:nvPr>
            <p:ph type="pic" idx="6"/>
          </p:nvPr>
        </p:nvSpPr>
        <p:spPr>
          <a:xfrm>
            <a:off x="7930201" y="838199"/>
            <a:ext cx="3423600" cy="1645200"/>
          </a:xfrm>
          <a:prstGeom prst="rect">
            <a:avLst/>
          </a:prstGeom>
          <a:solidFill>
            <a:schemeClr val="accent1"/>
          </a:solidFill>
          <a:ln>
            <a:noFill/>
          </a:ln>
        </p:spPr>
        <p:txBody>
          <a:bodyPr spcFirstLastPara="1" wrap="square" lIns="270000" tIns="270000" rIns="270000" bIns="270000" anchor="t" anchorCtr="0"/>
          <a:lstStyle>
            <a:lvl1pPr marR="0" lvl="0" algn="ctr" rtl="0">
              <a:lnSpc>
                <a:spcPct val="90000"/>
              </a:lnSpc>
              <a:spcBef>
                <a:spcPts val="1001"/>
              </a:spcBef>
              <a:spcAft>
                <a:spcPts val="0"/>
              </a:spcAft>
              <a:buClr>
                <a:schemeClr val="accent4"/>
              </a:buClr>
              <a:buSzPts val="1001"/>
              <a:buFont typeface="Arial"/>
              <a:buNone/>
              <a:defRPr sz="1001" b="1" i="0" u="none" strike="noStrike"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207" name="Google Shape;207;p35"/>
          <p:cNvSpPr>
            <a:spLocks noGrp="1"/>
          </p:cNvSpPr>
          <p:nvPr>
            <p:ph type="pic" idx="7"/>
          </p:nvPr>
        </p:nvSpPr>
        <p:spPr>
          <a:xfrm>
            <a:off x="4384201" y="2606400"/>
            <a:ext cx="3423600" cy="1645200"/>
          </a:xfrm>
          <a:prstGeom prst="rect">
            <a:avLst/>
          </a:prstGeom>
          <a:solidFill>
            <a:schemeClr val="accent1"/>
          </a:solidFill>
          <a:ln>
            <a:noFill/>
          </a:ln>
        </p:spPr>
        <p:txBody>
          <a:bodyPr spcFirstLastPara="1" wrap="square" lIns="270000" tIns="270000" rIns="270000" bIns="270000" anchor="t" anchorCtr="0"/>
          <a:lstStyle>
            <a:lvl1pPr marR="0" lvl="0" algn="ctr" rtl="0">
              <a:lnSpc>
                <a:spcPct val="90000"/>
              </a:lnSpc>
              <a:spcBef>
                <a:spcPts val="1001"/>
              </a:spcBef>
              <a:spcAft>
                <a:spcPts val="0"/>
              </a:spcAft>
              <a:buClr>
                <a:schemeClr val="accent4"/>
              </a:buClr>
              <a:buSzPts val="1001"/>
              <a:buFont typeface="Arial"/>
              <a:buNone/>
              <a:defRPr sz="1001" b="1" i="0" u="none" strike="noStrike"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208" name="Google Shape;208;p35"/>
          <p:cNvSpPr>
            <a:spLocks noGrp="1"/>
          </p:cNvSpPr>
          <p:nvPr>
            <p:ph type="pic" idx="8"/>
          </p:nvPr>
        </p:nvSpPr>
        <p:spPr>
          <a:xfrm>
            <a:off x="4384201" y="4374601"/>
            <a:ext cx="3423600" cy="1645200"/>
          </a:xfrm>
          <a:prstGeom prst="rect">
            <a:avLst/>
          </a:prstGeom>
          <a:solidFill>
            <a:schemeClr val="accent1"/>
          </a:solidFill>
          <a:ln>
            <a:noFill/>
          </a:ln>
        </p:spPr>
        <p:txBody>
          <a:bodyPr spcFirstLastPara="1" wrap="square" lIns="270000" tIns="270000" rIns="270000" bIns="270000" anchor="t" anchorCtr="0"/>
          <a:lstStyle>
            <a:lvl1pPr marR="0" lvl="0" algn="ctr" rtl="0">
              <a:lnSpc>
                <a:spcPct val="90000"/>
              </a:lnSpc>
              <a:spcBef>
                <a:spcPts val="1001"/>
              </a:spcBef>
              <a:spcAft>
                <a:spcPts val="0"/>
              </a:spcAft>
              <a:buClr>
                <a:schemeClr val="accent4"/>
              </a:buClr>
              <a:buSzPts val="1001"/>
              <a:buFont typeface="Arial"/>
              <a:buNone/>
              <a:defRPr sz="1001" b="1" i="0" u="none" strike="noStrike"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912098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4"/>
        <p:cNvGrpSpPr/>
        <p:nvPr/>
      </p:nvGrpSpPr>
      <p:grpSpPr>
        <a:xfrm>
          <a:off x="0" y="0"/>
          <a:ext cx="0" cy="0"/>
          <a:chOff x="0" y="0"/>
          <a:chExt cx="0" cy="0"/>
        </a:xfrm>
      </p:grpSpPr>
    </p:spTree>
    <p:extLst>
      <p:ext uri="{BB962C8B-B14F-4D97-AF65-F5344CB8AC3E}">
        <p14:creationId xmlns:p14="http://schemas.microsoft.com/office/powerpoint/2010/main" val="3262244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am Leader 1">
  <p:cSld name="Team Leader 1">
    <p:spTree>
      <p:nvGrpSpPr>
        <p:cNvPr id="1" name="Shape 81"/>
        <p:cNvGrpSpPr/>
        <p:nvPr/>
      </p:nvGrpSpPr>
      <p:grpSpPr>
        <a:xfrm>
          <a:off x="0" y="0"/>
          <a:ext cx="0" cy="0"/>
          <a:chOff x="0" y="0"/>
          <a:chExt cx="0" cy="0"/>
        </a:xfrm>
      </p:grpSpPr>
      <p:sp>
        <p:nvSpPr>
          <p:cNvPr id="82" name="Google Shape;82;p15"/>
          <p:cNvSpPr>
            <a:spLocks noGrp="1"/>
          </p:cNvSpPr>
          <p:nvPr>
            <p:ph type="pic" idx="2"/>
          </p:nvPr>
        </p:nvSpPr>
        <p:spPr>
          <a:xfrm>
            <a:off x="6105303" y="4"/>
            <a:ext cx="4201801" cy="6857999"/>
          </a:xfrm>
          <a:prstGeom prst="rect">
            <a:avLst/>
          </a:prstGeom>
          <a:solidFill>
            <a:schemeClr val="accent1"/>
          </a:solidFill>
          <a:ln>
            <a:noFill/>
          </a:ln>
        </p:spPr>
        <p:txBody>
          <a:bodyPr spcFirstLastPara="1" wrap="square" lIns="360000" tIns="360000" rIns="360000" bIns="360000" anchor="t" anchorCtr="0"/>
          <a:lstStyle>
            <a:lvl1pPr marR="0" lvl="0" algn="ctr" rtl="0">
              <a:lnSpc>
                <a:spcPct val="90000"/>
              </a:lnSpc>
              <a:spcBef>
                <a:spcPts val="1001"/>
              </a:spcBef>
              <a:spcAft>
                <a:spcPts val="0"/>
              </a:spcAft>
              <a:buClr>
                <a:schemeClr val="accent4"/>
              </a:buClr>
              <a:buSzPts val="1001"/>
              <a:buFont typeface="Arial"/>
              <a:buNone/>
              <a:defRPr sz="1001" b="1" i="0" u="none" strike="noStrike"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83" name="Google Shape;83;p15"/>
          <p:cNvSpPr txBox="1">
            <a:spLocks noGrp="1"/>
          </p:cNvSpPr>
          <p:nvPr>
            <p:ph type="ftr" idx="11"/>
          </p:nvPr>
        </p:nvSpPr>
        <p:spPr>
          <a:xfrm>
            <a:off x="838200" y="6296025"/>
            <a:ext cx="2743200" cy="36512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5"/>
          <p:cNvSpPr txBox="1">
            <a:spLocks noGrp="1"/>
          </p:cNvSpPr>
          <p:nvPr>
            <p:ph type="sldNum" idx="12"/>
          </p:nvPr>
        </p:nvSpPr>
        <p:spPr>
          <a:xfrm>
            <a:off x="8610600" y="6296025"/>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1pPr>
            <a:lvl2pPr marL="0" marR="0" lvl="1" indent="0" algn="r">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2pPr>
            <a:lvl3pPr marL="0" marR="0" lvl="2" indent="0" algn="r">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3pPr>
            <a:lvl4pPr marL="0" marR="0" lvl="3" indent="0" algn="r">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4pPr>
            <a:lvl5pPr marL="0" marR="0" lvl="4" indent="0" algn="r">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5pPr>
            <a:lvl6pPr marL="0" marR="0" lvl="5" indent="0" algn="r">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6pPr>
            <a:lvl7pPr marL="0" marR="0" lvl="6" indent="0" algn="r">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7pPr>
            <a:lvl8pPr marL="0" marR="0" lvl="7" indent="0" algn="r">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8pPr>
            <a:lvl9pPr marL="0" marR="0" lvl="8" indent="0" algn="r">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40469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lients 1">
  <p:cSld name="Clients 1">
    <p:spTree>
      <p:nvGrpSpPr>
        <p:cNvPr id="1" name="Shape 101"/>
        <p:cNvGrpSpPr/>
        <p:nvPr/>
      </p:nvGrpSpPr>
      <p:grpSpPr>
        <a:xfrm>
          <a:off x="0" y="0"/>
          <a:ext cx="0" cy="0"/>
          <a:chOff x="0" y="0"/>
          <a:chExt cx="0" cy="0"/>
        </a:xfrm>
      </p:grpSpPr>
      <p:sp>
        <p:nvSpPr>
          <p:cNvPr id="102" name="Google Shape;102;p19"/>
          <p:cNvSpPr>
            <a:spLocks noGrp="1"/>
          </p:cNvSpPr>
          <p:nvPr>
            <p:ph type="pic" idx="2"/>
          </p:nvPr>
        </p:nvSpPr>
        <p:spPr>
          <a:xfrm>
            <a:off x="838200" y="3025642"/>
            <a:ext cx="3237090" cy="1334936"/>
          </a:xfrm>
          <a:prstGeom prst="rect">
            <a:avLst/>
          </a:prstGeom>
          <a:solidFill>
            <a:schemeClr val="accent1"/>
          </a:solidFill>
          <a:ln>
            <a:noFill/>
          </a:ln>
        </p:spPr>
        <p:txBody>
          <a:bodyPr spcFirstLastPara="1" wrap="square" lIns="180000" tIns="180000" rIns="180000" bIns="180000" anchor="t" anchorCtr="0"/>
          <a:lstStyle>
            <a:lvl1pPr marR="0" lvl="0" algn="ctr" rtl="0">
              <a:lnSpc>
                <a:spcPct val="90000"/>
              </a:lnSpc>
              <a:spcBef>
                <a:spcPts val="1001"/>
              </a:spcBef>
              <a:spcAft>
                <a:spcPts val="0"/>
              </a:spcAft>
              <a:buClr>
                <a:schemeClr val="accent4"/>
              </a:buClr>
              <a:buSzPts val="1001"/>
              <a:buFont typeface="Arial"/>
              <a:buNone/>
              <a:defRPr sz="1001" b="1" i="0" u="none" strike="noStrike"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103" name="Google Shape;103;p19"/>
          <p:cNvSpPr>
            <a:spLocks noGrp="1"/>
          </p:cNvSpPr>
          <p:nvPr>
            <p:ph type="pic" idx="3"/>
          </p:nvPr>
        </p:nvSpPr>
        <p:spPr>
          <a:xfrm>
            <a:off x="838200" y="4691926"/>
            <a:ext cx="3237090" cy="1334936"/>
          </a:xfrm>
          <a:prstGeom prst="rect">
            <a:avLst/>
          </a:prstGeom>
          <a:solidFill>
            <a:schemeClr val="accent1"/>
          </a:solidFill>
          <a:ln>
            <a:noFill/>
          </a:ln>
        </p:spPr>
        <p:txBody>
          <a:bodyPr spcFirstLastPara="1" wrap="square" lIns="180000" tIns="180000" rIns="180000" bIns="180000" anchor="t" anchorCtr="0"/>
          <a:lstStyle>
            <a:lvl1pPr marR="0" lvl="0" algn="ctr" rtl="0">
              <a:lnSpc>
                <a:spcPct val="90000"/>
              </a:lnSpc>
              <a:spcBef>
                <a:spcPts val="1001"/>
              </a:spcBef>
              <a:spcAft>
                <a:spcPts val="0"/>
              </a:spcAft>
              <a:buClr>
                <a:schemeClr val="accent4"/>
              </a:buClr>
              <a:buSzPts val="1001"/>
              <a:buFont typeface="Arial"/>
              <a:buNone/>
              <a:defRPr sz="1001" b="1" i="0" u="none" strike="noStrike"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104" name="Google Shape;104;p19"/>
          <p:cNvSpPr>
            <a:spLocks noGrp="1"/>
          </p:cNvSpPr>
          <p:nvPr>
            <p:ph type="pic" idx="4"/>
          </p:nvPr>
        </p:nvSpPr>
        <p:spPr>
          <a:xfrm>
            <a:off x="4507088" y="3025642"/>
            <a:ext cx="3237090" cy="1334936"/>
          </a:xfrm>
          <a:prstGeom prst="rect">
            <a:avLst/>
          </a:prstGeom>
          <a:solidFill>
            <a:schemeClr val="accent1"/>
          </a:solidFill>
          <a:ln>
            <a:noFill/>
          </a:ln>
        </p:spPr>
        <p:txBody>
          <a:bodyPr spcFirstLastPara="1" wrap="square" lIns="180000" tIns="180000" rIns="180000" bIns="180000" anchor="t" anchorCtr="0"/>
          <a:lstStyle>
            <a:lvl1pPr marR="0" lvl="0" algn="ctr" rtl="0">
              <a:lnSpc>
                <a:spcPct val="90000"/>
              </a:lnSpc>
              <a:spcBef>
                <a:spcPts val="1001"/>
              </a:spcBef>
              <a:spcAft>
                <a:spcPts val="0"/>
              </a:spcAft>
              <a:buClr>
                <a:schemeClr val="accent4"/>
              </a:buClr>
              <a:buSzPts val="1001"/>
              <a:buFont typeface="Arial"/>
              <a:buNone/>
              <a:defRPr sz="1001" b="1" i="0" u="none" strike="noStrike"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105" name="Google Shape;105;p19"/>
          <p:cNvSpPr>
            <a:spLocks noGrp="1"/>
          </p:cNvSpPr>
          <p:nvPr>
            <p:ph type="pic" idx="5"/>
          </p:nvPr>
        </p:nvSpPr>
        <p:spPr>
          <a:xfrm>
            <a:off x="4507088" y="4691926"/>
            <a:ext cx="3237090" cy="1334936"/>
          </a:xfrm>
          <a:prstGeom prst="rect">
            <a:avLst/>
          </a:prstGeom>
          <a:solidFill>
            <a:schemeClr val="accent1"/>
          </a:solidFill>
          <a:ln>
            <a:noFill/>
          </a:ln>
        </p:spPr>
        <p:txBody>
          <a:bodyPr spcFirstLastPara="1" wrap="square" lIns="180000" tIns="180000" rIns="180000" bIns="180000" anchor="t" anchorCtr="0"/>
          <a:lstStyle>
            <a:lvl1pPr marR="0" lvl="0" algn="ctr" rtl="0">
              <a:lnSpc>
                <a:spcPct val="90000"/>
              </a:lnSpc>
              <a:spcBef>
                <a:spcPts val="1001"/>
              </a:spcBef>
              <a:spcAft>
                <a:spcPts val="0"/>
              </a:spcAft>
              <a:buClr>
                <a:schemeClr val="accent4"/>
              </a:buClr>
              <a:buSzPts val="1001"/>
              <a:buFont typeface="Arial"/>
              <a:buNone/>
              <a:defRPr sz="1001" b="1" i="0" u="none" strike="noStrike"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106" name="Google Shape;106;p19"/>
          <p:cNvSpPr>
            <a:spLocks noGrp="1"/>
          </p:cNvSpPr>
          <p:nvPr>
            <p:ph type="pic" idx="6"/>
          </p:nvPr>
        </p:nvSpPr>
        <p:spPr>
          <a:xfrm>
            <a:off x="8116709" y="3025642"/>
            <a:ext cx="3237090" cy="1334936"/>
          </a:xfrm>
          <a:prstGeom prst="rect">
            <a:avLst/>
          </a:prstGeom>
          <a:solidFill>
            <a:schemeClr val="accent1"/>
          </a:solidFill>
          <a:ln>
            <a:noFill/>
          </a:ln>
        </p:spPr>
        <p:txBody>
          <a:bodyPr spcFirstLastPara="1" wrap="square" lIns="180000" tIns="180000" rIns="180000" bIns="180000" anchor="t" anchorCtr="0"/>
          <a:lstStyle>
            <a:lvl1pPr marR="0" lvl="0" algn="ctr" rtl="0">
              <a:lnSpc>
                <a:spcPct val="90000"/>
              </a:lnSpc>
              <a:spcBef>
                <a:spcPts val="1001"/>
              </a:spcBef>
              <a:spcAft>
                <a:spcPts val="0"/>
              </a:spcAft>
              <a:buClr>
                <a:schemeClr val="accent4"/>
              </a:buClr>
              <a:buSzPts val="1001"/>
              <a:buFont typeface="Arial"/>
              <a:buNone/>
              <a:defRPr sz="1001" b="1" i="0" u="none" strike="noStrike"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107" name="Google Shape;107;p19"/>
          <p:cNvSpPr>
            <a:spLocks noGrp="1"/>
          </p:cNvSpPr>
          <p:nvPr>
            <p:ph type="pic" idx="7"/>
          </p:nvPr>
        </p:nvSpPr>
        <p:spPr>
          <a:xfrm>
            <a:off x="8116709" y="4691926"/>
            <a:ext cx="3237090" cy="1334936"/>
          </a:xfrm>
          <a:prstGeom prst="rect">
            <a:avLst/>
          </a:prstGeom>
          <a:solidFill>
            <a:schemeClr val="accent1"/>
          </a:solidFill>
          <a:ln>
            <a:noFill/>
          </a:ln>
        </p:spPr>
        <p:txBody>
          <a:bodyPr spcFirstLastPara="1" wrap="square" lIns="180000" tIns="180000" rIns="180000" bIns="180000" anchor="t" anchorCtr="0"/>
          <a:lstStyle>
            <a:lvl1pPr marR="0" lvl="0" algn="ctr" rtl="0">
              <a:lnSpc>
                <a:spcPct val="90000"/>
              </a:lnSpc>
              <a:spcBef>
                <a:spcPts val="1001"/>
              </a:spcBef>
              <a:spcAft>
                <a:spcPts val="0"/>
              </a:spcAft>
              <a:buClr>
                <a:schemeClr val="accent4"/>
              </a:buClr>
              <a:buSzPts val="1001"/>
              <a:buFont typeface="Arial"/>
              <a:buNone/>
              <a:defRPr sz="1001" b="1" i="0" u="none" strike="noStrike"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108" name="Google Shape;108;p19"/>
          <p:cNvSpPr txBox="1">
            <a:spLocks noGrp="1"/>
          </p:cNvSpPr>
          <p:nvPr>
            <p:ph type="ftr" idx="11"/>
          </p:nvPr>
        </p:nvSpPr>
        <p:spPr>
          <a:xfrm>
            <a:off x="838200" y="6296025"/>
            <a:ext cx="2743200" cy="36512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9"/>
          <p:cNvSpPr txBox="1">
            <a:spLocks noGrp="1"/>
          </p:cNvSpPr>
          <p:nvPr>
            <p:ph type="sldNum" idx="12"/>
          </p:nvPr>
        </p:nvSpPr>
        <p:spPr>
          <a:xfrm>
            <a:off x="8610600" y="6296025"/>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1pPr>
            <a:lvl2pPr marL="0" marR="0" lvl="1"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2pPr>
            <a:lvl3pPr marL="0" marR="0" lvl="2"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3pPr>
            <a:lvl4pPr marL="0" marR="0" lvl="3"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4pPr>
            <a:lvl5pPr marL="0" marR="0" lvl="4"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5pPr>
            <a:lvl6pPr marL="0" marR="0" lvl="5"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6pPr>
            <a:lvl7pPr marL="0" marR="0" lvl="6"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7pPr>
            <a:lvl8pPr marL="0" marR="0" lvl="7"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8pPr>
            <a:lvl9pPr marL="0" marR="0" lvl="8"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80295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lients 2">
  <p:cSld name="Clients 2">
    <p:spTree>
      <p:nvGrpSpPr>
        <p:cNvPr id="1" name="Shape 119"/>
        <p:cNvGrpSpPr/>
        <p:nvPr/>
      </p:nvGrpSpPr>
      <p:grpSpPr>
        <a:xfrm>
          <a:off x="0" y="0"/>
          <a:ext cx="0" cy="0"/>
          <a:chOff x="0" y="0"/>
          <a:chExt cx="0" cy="0"/>
        </a:xfrm>
      </p:grpSpPr>
      <p:sp>
        <p:nvSpPr>
          <p:cNvPr id="120" name="Google Shape;120;p21"/>
          <p:cNvSpPr>
            <a:spLocks noGrp="1"/>
          </p:cNvSpPr>
          <p:nvPr>
            <p:ph type="pic" idx="2"/>
          </p:nvPr>
        </p:nvSpPr>
        <p:spPr>
          <a:xfrm>
            <a:off x="838200" y="1359356"/>
            <a:ext cx="3237090" cy="1334936"/>
          </a:xfrm>
          <a:prstGeom prst="rect">
            <a:avLst/>
          </a:prstGeom>
          <a:solidFill>
            <a:schemeClr val="accent1"/>
          </a:solidFill>
          <a:ln>
            <a:noFill/>
          </a:ln>
        </p:spPr>
        <p:txBody>
          <a:bodyPr spcFirstLastPara="1" wrap="square" lIns="180000" tIns="180000" rIns="180000" bIns="180000" anchor="t" anchorCtr="0"/>
          <a:lstStyle>
            <a:lvl1pPr marR="0" lvl="0" algn="ctr" rtl="0">
              <a:lnSpc>
                <a:spcPct val="90000"/>
              </a:lnSpc>
              <a:spcBef>
                <a:spcPts val="1001"/>
              </a:spcBef>
              <a:spcAft>
                <a:spcPts val="0"/>
              </a:spcAft>
              <a:buClr>
                <a:schemeClr val="accent4"/>
              </a:buClr>
              <a:buSzPts val="1001"/>
              <a:buFont typeface="Arial"/>
              <a:buNone/>
              <a:defRPr sz="1001" b="1" i="0" u="none" strike="noStrike"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121" name="Google Shape;121;p21"/>
          <p:cNvSpPr>
            <a:spLocks noGrp="1"/>
          </p:cNvSpPr>
          <p:nvPr>
            <p:ph type="pic" idx="3"/>
          </p:nvPr>
        </p:nvSpPr>
        <p:spPr>
          <a:xfrm>
            <a:off x="4477454" y="1359356"/>
            <a:ext cx="3237090" cy="1334936"/>
          </a:xfrm>
          <a:prstGeom prst="rect">
            <a:avLst/>
          </a:prstGeom>
          <a:solidFill>
            <a:schemeClr val="accent1"/>
          </a:solidFill>
          <a:ln>
            <a:noFill/>
          </a:ln>
        </p:spPr>
        <p:txBody>
          <a:bodyPr spcFirstLastPara="1" wrap="square" lIns="180000" tIns="180000" rIns="180000" bIns="180000" anchor="t" anchorCtr="0"/>
          <a:lstStyle>
            <a:lvl1pPr marR="0" lvl="0" algn="ctr" rtl="0">
              <a:lnSpc>
                <a:spcPct val="90000"/>
              </a:lnSpc>
              <a:spcBef>
                <a:spcPts val="1001"/>
              </a:spcBef>
              <a:spcAft>
                <a:spcPts val="0"/>
              </a:spcAft>
              <a:buClr>
                <a:schemeClr val="accent4"/>
              </a:buClr>
              <a:buSzPts val="1001"/>
              <a:buFont typeface="Arial"/>
              <a:buNone/>
              <a:defRPr sz="1001" b="1" i="0" u="none" strike="noStrike"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122" name="Google Shape;122;p21"/>
          <p:cNvSpPr>
            <a:spLocks noGrp="1"/>
          </p:cNvSpPr>
          <p:nvPr>
            <p:ph type="pic" idx="4"/>
          </p:nvPr>
        </p:nvSpPr>
        <p:spPr>
          <a:xfrm>
            <a:off x="838200" y="3041902"/>
            <a:ext cx="3237090" cy="1334936"/>
          </a:xfrm>
          <a:prstGeom prst="rect">
            <a:avLst/>
          </a:prstGeom>
          <a:solidFill>
            <a:schemeClr val="accent1"/>
          </a:solidFill>
          <a:ln>
            <a:noFill/>
          </a:ln>
        </p:spPr>
        <p:txBody>
          <a:bodyPr spcFirstLastPara="1" wrap="square" lIns="180000" tIns="180000" rIns="180000" bIns="180000" anchor="t" anchorCtr="0"/>
          <a:lstStyle>
            <a:lvl1pPr marR="0" lvl="0" algn="ctr" rtl="0">
              <a:lnSpc>
                <a:spcPct val="90000"/>
              </a:lnSpc>
              <a:spcBef>
                <a:spcPts val="1001"/>
              </a:spcBef>
              <a:spcAft>
                <a:spcPts val="0"/>
              </a:spcAft>
              <a:buClr>
                <a:schemeClr val="accent4"/>
              </a:buClr>
              <a:buSzPts val="1001"/>
              <a:buFont typeface="Arial"/>
              <a:buNone/>
              <a:defRPr sz="1001" b="1" i="0" u="none" strike="noStrike"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123" name="Google Shape;123;p21"/>
          <p:cNvSpPr>
            <a:spLocks noGrp="1"/>
          </p:cNvSpPr>
          <p:nvPr>
            <p:ph type="pic" idx="5"/>
          </p:nvPr>
        </p:nvSpPr>
        <p:spPr>
          <a:xfrm>
            <a:off x="4477454" y="3041902"/>
            <a:ext cx="3237090" cy="1334936"/>
          </a:xfrm>
          <a:prstGeom prst="rect">
            <a:avLst/>
          </a:prstGeom>
          <a:solidFill>
            <a:schemeClr val="accent1"/>
          </a:solidFill>
          <a:ln>
            <a:noFill/>
          </a:ln>
        </p:spPr>
        <p:txBody>
          <a:bodyPr spcFirstLastPara="1" wrap="square" lIns="180000" tIns="180000" rIns="180000" bIns="180000" anchor="t" anchorCtr="0"/>
          <a:lstStyle>
            <a:lvl1pPr marR="0" lvl="0" algn="ctr" rtl="0">
              <a:lnSpc>
                <a:spcPct val="90000"/>
              </a:lnSpc>
              <a:spcBef>
                <a:spcPts val="1001"/>
              </a:spcBef>
              <a:spcAft>
                <a:spcPts val="0"/>
              </a:spcAft>
              <a:buClr>
                <a:schemeClr val="accent4"/>
              </a:buClr>
              <a:buSzPts val="1001"/>
              <a:buFont typeface="Arial"/>
              <a:buNone/>
              <a:defRPr sz="1001" b="1" i="0" u="none" strike="noStrike"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124" name="Google Shape;124;p21"/>
          <p:cNvSpPr>
            <a:spLocks noGrp="1"/>
          </p:cNvSpPr>
          <p:nvPr>
            <p:ph type="pic" idx="6"/>
          </p:nvPr>
        </p:nvSpPr>
        <p:spPr>
          <a:xfrm>
            <a:off x="838200" y="4691926"/>
            <a:ext cx="3237090" cy="1334936"/>
          </a:xfrm>
          <a:prstGeom prst="rect">
            <a:avLst/>
          </a:prstGeom>
          <a:solidFill>
            <a:schemeClr val="accent1"/>
          </a:solidFill>
          <a:ln>
            <a:noFill/>
          </a:ln>
        </p:spPr>
        <p:txBody>
          <a:bodyPr spcFirstLastPara="1" wrap="square" lIns="180000" tIns="180000" rIns="180000" bIns="180000" anchor="t" anchorCtr="0"/>
          <a:lstStyle>
            <a:lvl1pPr marR="0" lvl="0" algn="ctr" rtl="0">
              <a:lnSpc>
                <a:spcPct val="90000"/>
              </a:lnSpc>
              <a:spcBef>
                <a:spcPts val="1001"/>
              </a:spcBef>
              <a:spcAft>
                <a:spcPts val="0"/>
              </a:spcAft>
              <a:buClr>
                <a:schemeClr val="accent4"/>
              </a:buClr>
              <a:buSzPts val="1001"/>
              <a:buFont typeface="Arial"/>
              <a:buNone/>
              <a:defRPr sz="1001" b="1" i="0" u="none" strike="noStrike"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125" name="Google Shape;125;p21"/>
          <p:cNvSpPr>
            <a:spLocks noGrp="1"/>
          </p:cNvSpPr>
          <p:nvPr>
            <p:ph type="pic" idx="7"/>
          </p:nvPr>
        </p:nvSpPr>
        <p:spPr>
          <a:xfrm>
            <a:off x="4477454" y="4691926"/>
            <a:ext cx="3237090" cy="1334936"/>
          </a:xfrm>
          <a:prstGeom prst="rect">
            <a:avLst/>
          </a:prstGeom>
          <a:solidFill>
            <a:schemeClr val="accent1"/>
          </a:solidFill>
          <a:ln>
            <a:noFill/>
          </a:ln>
        </p:spPr>
        <p:txBody>
          <a:bodyPr spcFirstLastPara="1" wrap="square" lIns="180000" tIns="180000" rIns="180000" bIns="180000" anchor="t" anchorCtr="0"/>
          <a:lstStyle>
            <a:lvl1pPr marR="0" lvl="0" algn="ctr" rtl="0">
              <a:lnSpc>
                <a:spcPct val="90000"/>
              </a:lnSpc>
              <a:spcBef>
                <a:spcPts val="1001"/>
              </a:spcBef>
              <a:spcAft>
                <a:spcPts val="0"/>
              </a:spcAft>
              <a:buClr>
                <a:schemeClr val="accent4"/>
              </a:buClr>
              <a:buSzPts val="1001"/>
              <a:buFont typeface="Arial"/>
              <a:buNone/>
              <a:defRPr sz="1001" b="1" i="0" u="none" strike="noStrike"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126" name="Google Shape;126;p21"/>
          <p:cNvSpPr txBox="1">
            <a:spLocks noGrp="1"/>
          </p:cNvSpPr>
          <p:nvPr>
            <p:ph type="ftr" idx="11"/>
          </p:nvPr>
        </p:nvSpPr>
        <p:spPr>
          <a:xfrm>
            <a:off x="838200" y="6296025"/>
            <a:ext cx="2743200" cy="36512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21"/>
          <p:cNvSpPr txBox="1">
            <a:spLocks noGrp="1"/>
          </p:cNvSpPr>
          <p:nvPr>
            <p:ph type="sldNum" idx="12"/>
          </p:nvPr>
        </p:nvSpPr>
        <p:spPr>
          <a:xfrm>
            <a:off x="8610600" y="6296025"/>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1pPr>
            <a:lvl2pPr marL="0" marR="0" lvl="1"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2pPr>
            <a:lvl3pPr marL="0" marR="0" lvl="2"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3pPr>
            <a:lvl4pPr marL="0" marR="0" lvl="3"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4pPr>
            <a:lvl5pPr marL="0" marR="0" lvl="4"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5pPr>
            <a:lvl6pPr marL="0" marR="0" lvl="5"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6pPr>
            <a:lvl7pPr marL="0" marR="0" lvl="6"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7pPr>
            <a:lvl8pPr marL="0" marR="0" lvl="7"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8pPr>
            <a:lvl9pPr marL="0" marR="0" lvl="8"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65219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1D871-DB53-468C-BF5F-DB1ECC137F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7BB60A-3BE7-40D3-832C-FEC5FE3103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8FFA4D5-1261-4F0E-8148-4F1AC4F0DB54}"/>
              </a:ext>
            </a:extLst>
          </p:cNvPr>
          <p:cNvSpPr>
            <a:spLocks noGrp="1"/>
          </p:cNvSpPr>
          <p:nvPr>
            <p:ph type="dt" sz="half" idx="10"/>
          </p:nvPr>
        </p:nvSpPr>
        <p:spPr/>
        <p:txBody>
          <a:bodyPr/>
          <a:lstStyle/>
          <a:p>
            <a:fld id="{240F4465-DEE4-48A6-A721-69FD865AC73E}" type="datetimeFigureOut">
              <a:rPr lang="en-GB" smtClean="0"/>
              <a:t>05/02/2019</a:t>
            </a:fld>
            <a:endParaRPr lang="en-GB" dirty="0"/>
          </a:p>
        </p:txBody>
      </p:sp>
      <p:sp>
        <p:nvSpPr>
          <p:cNvPr id="5" name="Footer Placeholder 4">
            <a:extLst>
              <a:ext uri="{FF2B5EF4-FFF2-40B4-BE49-F238E27FC236}">
                <a16:creationId xmlns:a16="http://schemas.microsoft.com/office/drawing/2014/main" id="{A029B04D-071A-4A6E-A925-E24861ECFEB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5768BA4-C2CB-402C-804A-9BBDF6D68F81}"/>
              </a:ext>
            </a:extLst>
          </p:cNvPr>
          <p:cNvSpPr>
            <a:spLocks noGrp="1"/>
          </p:cNvSpPr>
          <p:nvPr>
            <p:ph type="sldNum" sz="quarter" idx="12"/>
          </p:nvPr>
        </p:nvSpPr>
        <p:spPr/>
        <p:txBody>
          <a:bodyPr/>
          <a:lstStyle/>
          <a:p>
            <a:fld id="{1A9266F8-FF0A-43C7-A48C-C73FCB5723B3}" type="slidenum">
              <a:rPr lang="en-GB" smtClean="0"/>
              <a:t>‹#›</a:t>
            </a:fld>
            <a:endParaRPr lang="en-GB" dirty="0"/>
          </a:p>
        </p:txBody>
      </p:sp>
    </p:spTree>
    <p:extLst>
      <p:ext uri="{BB962C8B-B14F-4D97-AF65-F5344CB8AC3E}">
        <p14:creationId xmlns:p14="http://schemas.microsoft.com/office/powerpoint/2010/main" val="1513760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Image Slide 4">
  <p:cSld name="One Image Slide 4">
    <p:spTree>
      <p:nvGrpSpPr>
        <p:cNvPr id="1" name="Shape 167"/>
        <p:cNvGrpSpPr/>
        <p:nvPr/>
      </p:nvGrpSpPr>
      <p:grpSpPr>
        <a:xfrm>
          <a:off x="0" y="0"/>
          <a:ext cx="0" cy="0"/>
          <a:chOff x="0" y="0"/>
          <a:chExt cx="0" cy="0"/>
        </a:xfrm>
      </p:grpSpPr>
      <p:sp>
        <p:nvSpPr>
          <p:cNvPr id="168" name="Google Shape;168;p29"/>
          <p:cNvSpPr>
            <a:spLocks noGrp="1"/>
          </p:cNvSpPr>
          <p:nvPr>
            <p:ph type="pic" idx="2"/>
          </p:nvPr>
        </p:nvSpPr>
        <p:spPr>
          <a:xfrm>
            <a:off x="6096000" y="4"/>
            <a:ext cx="6096000" cy="6857999"/>
          </a:xfrm>
          <a:prstGeom prst="rect">
            <a:avLst/>
          </a:prstGeom>
          <a:solidFill>
            <a:schemeClr val="accent1"/>
          </a:solidFill>
          <a:ln>
            <a:noFill/>
          </a:ln>
        </p:spPr>
        <p:txBody>
          <a:bodyPr spcFirstLastPara="1" wrap="square" lIns="360000" tIns="360000" rIns="360000" bIns="360000" anchor="t" anchorCtr="0"/>
          <a:lstStyle>
            <a:lvl1pPr marR="0" lvl="0" algn="ctr" rtl="0">
              <a:lnSpc>
                <a:spcPct val="90000"/>
              </a:lnSpc>
              <a:spcBef>
                <a:spcPts val="1001"/>
              </a:spcBef>
              <a:spcAft>
                <a:spcPts val="0"/>
              </a:spcAft>
              <a:buClr>
                <a:schemeClr val="accent4"/>
              </a:buClr>
              <a:buSzPts val="1001"/>
              <a:buFont typeface="Arial"/>
              <a:buNone/>
              <a:defRPr sz="1001" b="1" i="0" u="none" strike="noStrike"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169" name="Google Shape;169;p29"/>
          <p:cNvSpPr txBox="1">
            <a:spLocks noGrp="1"/>
          </p:cNvSpPr>
          <p:nvPr>
            <p:ph type="ftr" idx="11"/>
          </p:nvPr>
        </p:nvSpPr>
        <p:spPr>
          <a:xfrm>
            <a:off x="838200" y="6296025"/>
            <a:ext cx="2743200" cy="36512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29"/>
          <p:cNvSpPr txBox="1">
            <a:spLocks noGrp="1"/>
          </p:cNvSpPr>
          <p:nvPr>
            <p:ph type="sldNum" idx="12"/>
          </p:nvPr>
        </p:nvSpPr>
        <p:spPr>
          <a:xfrm>
            <a:off x="8610600" y="6296025"/>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1pPr>
            <a:lvl2pPr marL="0" marR="0" lvl="1"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2pPr>
            <a:lvl3pPr marL="0" marR="0" lvl="2"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3pPr>
            <a:lvl4pPr marL="0" marR="0" lvl="3"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4pPr>
            <a:lvl5pPr marL="0" marR="0" lvl="4"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5pPr>
            <a:lvl6pPr marL="0" marR="0" lvl="5"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6pPr>
            <a:lvl7pPr marL="0" marR="0" lvl="6"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7pPr>
            <a:lvl8pPr marL="0" marR="0" lvl="7"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8pPr>
            <a:lvl9pPr marL="0" marR="0" lvl="8"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028496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ny History 1">
  <p:cSld name="Company History 1">
    <p:spTree>
      <p:nvGrpSpPr>
        <p:cNvPr id="1" name="Shape 70"/>
        <p:cNvGrpSpPr/>
        <p:nvPr/>
      </p:nvGrpSpPr>
      <p:grpSpPr>
        <a:xfrm>
          <a:off x="0" y="0"/>
          <a:ext cx="0" cy="0"/>
          <a:chOff x="0" y="0"/>
          <a:chExt cx="0" cy="0"/>
        </a:xfrm>
      </p:grpSpPr>
      <p:sp>
        <p:nvSpPr>
          <p:cNvPr id="71" name="Google Shape;71;p13"/>
          <p:cNvSpPr>
            <a:spLocks noGrp="1"/>
          </p:cNvSpPr>
          <p:nvPr>
            <p:ph type="pic" idx="2"/>
          </p:nvPr>
        </p:nvSpPr>
        <p:spPr>
          <a:xfrm>
            <a:off x="838199" y="853717"/>
            <a:ext cx="5040000" cy="5040906"/>
          </a:xfrm>
          <a:prstGeom prst="rect">
            <a:avLst/>
          </a:prstGeom>
          <a:solidFill>
            <a:schemeClr val="accent1"/>
          </a:solidFill>
          <a:ln>
            <a:noFill/>
          </a:ln>
        </p:spPr>
        <p:txBody>
          <a:bodyPr spcFirstLastPara="1" wrap="square" lIns="360000" tIns="360000" rIns="360000" bIns="360000" anchor="t" anchorCtr="0"/>
          <a:lstStyle>
            <a:lvl1pPr marR="0" lvl="0" algn="ctr" rtl="0">
              <a:lnSpc>
                <a:spcPct val="90000"/>
              </a:lnSpc>
              <a:spcBef>
                <a:spcPts val="1001"/>
              </a:spcBef>
              <a:spcAft>
                <a:spcPts val="0"/>
              </a:spcAft>
              <a:buClr>
                <a:schemeClr val="accent4"/>
              </a:buClr>
              <a:buSzPts val="1001"/>
              <a:buFont typeface="Arial"/>
              <a:buNone/>
              <a:defRPr sz="1001" b="1" i="0" u="none" strike="noStrike"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72" name="Google Shape;72;p13"/>
          <p:cNvSpPr txBox="1">
            <a:spLocks noGrp="1"/>
          </p:cNvSpPr>
          <p:nvPr>
            <p:ph type="ftr" idx="11"/>
          </p:nvPr>
        </p:nvSpPr>
        <p:spPr>
          <a:xfrm>
            <a:off x="838200" y="6296025"/>
            <a:ext cx="2743200" cy="36512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8610600" y="6296025"/>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1pPr>
            <a:lvl2pPr marL="0" marR="0" lvl="1"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2pPr>
            <a:lvl3pPr marL="0" marR="0" lvl="2"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3pPr>
            <a:lvl4pPr marL="0" marR="0" lvl="3"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4pPr>
            <a:lvl5pPr marL="0" marR="0" lvl="4"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5pPr>
            <a:lvl6pPr marL="0" marR="0" lvl="5"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6pPr>
            <a:lvl7pPr marL="0" marR="0" lvl="6"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7pPr>
            <a:lvl8pPr marL="0" marR="0" lvl="7"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8pPr>
            <a:lvl9pPr marL="0" marR="0" lvl="8"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91626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ree Image Slide 3">
  <p:cSld name="Three Image Slide 3">
    <p:spTree>
      <p:nvGrpSpPr>
        <p:cNvPr id="1" name="Shape 191"/>
        <p:cNvGrpSpPr/>
        <p:nvPr/>
      </p:nvGrpSpPr>
      <p:grpSpPr>
        <a:xfrm>
          <a:off x="0" y="0"/>
          <a:ext cx="0" cy="0"/>
          <a:chOff x="0" y="0"/>
          <a:chExt cx="0" cy="0"/>
        </a:xfrm>
      </p:grpSpPr>
      <p:sp>
        <p:nvSpPr>
          <p:cNvPr id="192" name="Google Shape;192;p33"/>
          <p:cNvSpPr>
            <a:spLocks noGrp="1"/>
          </p:cNvSpPr>
          <p:nvPr>
            <p:ph type="pic" idx="2"/>
          </p:nvPr>
        </p:nvSpPr>
        <p:spPr>
          <a:xfrm>
            <a:off x="1" y="2827244"/>
            <a:ext cx="3783200" cy="3192557"/>
          </a:xfrm>
          <a:prstGeom prst="rect">
            <a:avLst/>
          </a:prstGeom>
          <a:solidFill>
            <a:schemeClr val="accent1"/>
          </a:solidFill>
          <a:ln>
            <a:noFill/>
          </a:ln>
        </p:spPr>
        <p:txBody>
          <a:bodyPr spcFirstLastPara="1" wrap="square" lIns="270000" tIns="270000" rIns="270000" bIns="270000" anchor="t" anchorCtr="0"/>
          <a:lstStyle>
            <a:lvl1pPr marR="0" lvl="0" algn="ctr" rtl="0">
              <a:lnSpc>
                <a:spcPct val="90000"/>
              </a:lnSpc>
              <a:spcBef>
                <a:spcPts val="1001"/>
              </a:spcBef>
              <a:spcAft>
                <a:spcPts val="0"/>
              </a:spcAft>
              <a:buClr>
                <a:schemeClr val="accent4"/>
              </a:buClr>
              <a:buSzPts val="1001"/>
              <a:buFont typeface="Arial"/>
              <a:buNone/>
              <a:defRPr sz="1001" b="1" i="0" u="none" strike="noStrike"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193" name="Google Shape;193;p33"/>
          <p:cNvSpPr>
            <a:spLocks noGrp="1"/>
          </p:cNvSpPr>
          <p:nvPr>
            <p:ph type="pic" idx="3"/>
          </p:nvPr>
        </p:nvSpPr>
        <p:spPr>
          <a:xfrm>
            <a:off x="4204400" y="2827244"/>
            <a:ext cx="3783200" cy="3192557"/>
          </a:xfrm>
          <a:prstGeom prst="rect">
            <a:avLst/>
          </a:prstGeom>
          <a:solidFill>
            <a:schemeClr val="accent1"/>
          </a:solidFill>
          <a:ln>
            <a:noFill/>
          </a:ln>
        </p:spPr>
        <p:txBody>
          <a:bodyPr spcFirstLastPara="1" wrap="square" lIns="270000" tIns="270000" rIns="270000" bIns="270000" anchor="t" anchorCtr="0"/>
          <a:lstStyle>
            <a:lvl1pPr marR="0" lvl="0" algn="ctr" rtl="0">
              <a:lnSpc>
                <a:spcPct val="90000"/>
              </a:lnSpc>
              <a:spcBef>
                <a:spcPts val="1001"/>
              </a:spcBef>
              <a:spcAft>
                <a:spcPts val="0"/>
              </a:spcAft>
              <a:buClr>
                <a:schemeClr val="accent4"/>
              </a:buClr>
              <a:buSzPts val="1001"/>
              <a:buFont typeface="Arial"/>
              <a:buNone/>
              <a:defRPr sz="1001" b="1" i="0" u="none" strike="noStrike"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194" name="Google Shape;194;p33"/>
          <p:cNvSpPr>
            <a:spLocks noGrp="1"/>
          </p:cNvSpPr>
          <p:nvPr>
            <p:ph type="pic" idx="4"/>
          </p:nvPr>
        </p:nvSpPr>
        <p:spPr>
          <a:xfrm>
            <a:off x="8408800" y="2827244"/>
            <a:ext cx="3783200" cy="3192557"/>
          </a:xfrm>
          <a:prstGeom prst="rect">
            <a:avLst/>
          </a:prstGeom>
          <a:solidFill>
            <a:schemeClr val="accent1"/>
          </a:solidFill>
          <a:ln>
            <a:noFill/>
          </a:ln>
        </p:spPr>
        <p:txBody>
          <a:bodyPr spcFirstLastPara="1" wrap="square" lIns="270000" tIns="270000" rIns="270000" bIns="270000" anchor="t" anchorCtr="0"/>
          <a:lstStyle>
            <a:lvl1pPr marR="0" lvl="0" algn="ctr" rtl="0">
              <a:lnSpc>
                <a:spcPct val="90000"/>
              </a:lnSpc>
              <a:spcBef>
                <a:spcPts val="1001"/>
              </a:spcBef>
              <a:spcAft>
                <a:spcPts val="0"/>
              </a:spcAft>
              <a:buClr>
                <a:schemeClr val="accent4"/>
              </a:buClr>
              <a:buSzPts val="1001"/>
              <a:buFont typeface="Arial"/>
              <a:buNone/>
              <a:defRPr sz="1001" b="1" i="0" u="none" strike="noStrike"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195" name="Google Shape;195;p33"/>
          <p:cNvSpPr txBox="1">
            <a:spLocks noGrp="1"/>
          </p:cNvSpPr>
          <p:nvPr>
            <p:ph type="ftr" idx="11"/>
          </p:nvPr>
        </p:nvSpPr>
        <p:spPr>
          <a:xfrm>
            <a:off x="838200" y="6296025"/>
            <a:ext cx="2743200" cy="36512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33"/>
          <p:cNvSpPr txBox="1">
            <a:spLocks noGrp="1"/>
          </p:cNvSpPr>
          <p:nvPr>
            <p:ph type="sldNum" idx="12"/>
          </p:nvPr>
        </p:nvSpPr>
        <p:spPr>
          <a:xfrm>
            <a:off x="8610600" y="6296025"/>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1pPr>
            <a:lvl2pPr marL="0" marR="0" lvl="1" indent="0" algn="r">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2pPr>
            <a:lvl3pPr marL="0" marR="0" lvl="2" indent="0" algn="r">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3pPr>
            <a:lvl4pPr marL="0" marR="0" lvl="3" indent="0" algn="r">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4pPr>
            <a:lvl5pPr marL="0" marR="0" lvl="4" indent="0" algn="r">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5pPr>
            <a:lvl6pPr marL="0" marR="0" lvl="5" indent="0" algn="r">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6pPr>
            <a:lvl7pPr marL="0" marR="0" lvl="6" indent="0" algn="r">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7pPr>
            <a:lvl8pPr marL="0" marR="0" lvl="7" indent="0" algn="r">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8pPr>
            <a:lvl9pPr marL="0" marR="0" lvl="8" indent="0" algn="r">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474029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Image Break 4">
  <p:cSld name="Image Break 4">
    <p:spTree>
      <p:nvGrpSpPr>
        <p:cNvPr id="1" name="Shape 221"/>
        <p:cNvGrpSpPr/>
        <p:nvPr/>
      </p:nvGrpSpPr>
      <p:grpSpPr>
        <a:xfrm>
          <a:off x="0" y="0"/>
          <a:ext cx="0" cy="0"/>
          <a:chOff x="0" y="0"/>
          <a:chExt cx="0" cy="0"/>
        </a:xfrm>
      </p:grpSpPr>
      <p:sp>
        <p:nvSpPr>
          <p:cNvPr id="222" name="Google Shape;222;p39"/>
          <p:cNvSpPr>
            <a:spLocks noGrp="1"/>
          </p:cNvSpPr>
          <p:nvPr>
            <p:ph type="pic" idx="2"/>
          </p:nvPr>
        </p:nvSpPr>
        <p:spPr>
          <a:xfrm>
            <a:off x="6134522" y="1115789"/>
            <a:ext cx="5219400" cy="4626300"/>
          </a:xfrm>
          <a:prstGeom prst="rect">
            <a:avLst/>
          </a:prstGeom>
          <a:solidFill>
            <a:schemeClr val="accent1"/>
          </a:solidFill>
          <a:ln>
            <a:noFill/>
          </a:ln>
        </p:spPr>
        <p:txBody>
          <a:bodyPr spcFirstLastPara="1" wrap="square" lIns="360000" tIns="360000" rIns="360000" bIns="360000" anchor="t" anchorCtr="0"/>
          <a:lstStyle>
            <a:lvl1pPr marR="0" lvl="0" algn="ctr" rtl="0">
              <a:lnSpc>
                <a:spcPct val="90000"/>
              </a:lnSpc>
              <a:spcBef>
                <a:spcPts val="1001"/>
              </a:spcBef>
              <a:spcAft>
                <a:spcPts val="0"/>
              </a:spcAft>
              <a:buClr>
                <a:schemeClr val="accent4"/>
              </a:buClr>
              <a:buSzPts val="1001"/>
              <a:buFont typeface="Arial"/>
              <a:buNone/>
              <a:defRPr sz="1001" b="1" i="0" u="none" strike="noStrike"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3354515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Image Slide 2">
  <p:cSld name="One Image Slide 2">
    <p:spTree>
      <p:nvGrpSpPr>
        <p:cNvPr id="1" name="Shape 156"/>
        <p:cNvGrpSpPr/>
        <p:nvPr/>
      </p:nvGrpSpPr>
      <p:grpSpPr>
        <a:xfrm>
          <a:off x="0" y="0"/>
          <a:ext cx="0" cy="0"/>
          <a:chOff x="0" y="0"/>
          <a:chExt cx="0" cy="0"/>
        </a:xfrm>
      </p:grpSpPr>
      <p:sp>
        <p:nvSpPr>
          <p:cNvPr id="157" name="Google Shape;157;p27"/>
          <p:cNvSpPr>
            <a:spLocks noGrp="1"/>
          </p:cNvSpPr>
          <p:nvPr>
            <p:ph type="pic" idx="2"/>
          </p:nvPr>
        </p:nvSpPr>
        <p:spPr>
          <a:xfrm>
            <a:off x="6173401" y="838202"/>
            <a:ext cx="5180400" cy="5181601"/>
          </a:xfrm>
          <a:prstGeom prst="rect">
            <a:avLst/>
          </a:prstGeom>
          <a:solidFill>
            <a:schemeClr val="accent1"/>
          </a:solidFill>
          <a:ln>
            <a:noFill/>
          </a:ln>
        </p:spPr>
        <p:txBody>
          <a:bodyPr spcFirstLastPara="1" wrap="square" lIns="360000" tIns="360000" rIns="360000" bIns="360000" anchor="t" anchorCtr="0"/>
          <a:lstStyle>
            <a:lvl1pPr marR="0" lvl="0" algn="ctr" rtl="0">
              <a:lnSpc>
                <a:spcPct val="90000"/>
              </a:lnSpc>
              <a:spcBef>
                <a:spcPts val="1001"/>
              </a:spcBef>
              <a:spcAft>
                <a:spcPts val="0"/>
              </a:spcAft>
              <a:buClr>
                <a:schemeClr val="accent4"/>
              </a:buClr>
              <a:buSzPts val="1001"/>
              <a:buFont typeface="Arial"/>
              <a:buNone/>
              <a:defRPr sz="1001" b="1" i="0" u="none" strike="noStrike" cap="none">
                <a:solidFill>
                  <a:schemeClr val="accent4"/>
                </a:solidFill>
                <a:latin typeface="Muli"/>
                <a:ea typeface="Muli"/>
                <a:cs typeface="Muli"/>
                <a:sym typeface="Muli"/>
              </a:defRPr>
            </a:lvl1pPr>
            <a:lvl2pPr marR="0" lvl="1"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R="0" lvl="2"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R="0" lvl="3"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R="0" lvl="4"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R="0" lvl="5"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158" name="Google Shape;158;p27"/>
          <p:cNvSpPr txBox="1">
            <a:spLocks noGrp="1"/>
          </p:cNvSpPr>
          <p:nvPr>
            <p:ph type="ftr" idx="11"/>
          </p:nvPr>
        </p:nvSpPr>
        <p:spPr>
          <a:xfrm>
            <a:off x="838200" y="6296025"/>
            <a:ext cx="2743200" cy="36512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27"/>
          <p:cNvSpPr txBox="1">
            <a:spLocks noGrp="1"/>
          </p:cNvSpPr>
          <p:nvPr>
            <p:ph type="sldNum" idx="12"/>
          </p:nvPr>
        </p:nvSpPr>
        <p:spPr>
          <a:xfrm>
            <a:off x="8610600" y="6296025"/>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1pPr>
            <a:lvl2pPr marL="0" marR="0" lvl="1"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2pPr>
            <a:lvl3pPr marL="0" marR="0" lvl="2"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3pPr>
            <a:lvl4pPr marL="0" marR="0" lvl="3"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4pPr>
            <a:lvl5pPr marL="0" marR="0" lvl="4"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5pPr>
            <a:lvl6pPr marL="0" marR="0" lvl="5"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6pPr>
            <a:lvl7pPr marL="0" marR="0" lvl="6"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7pPr>
            <a:lvl8pPr marL="0" marR="0" lvl="7"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8pPr>
            <a:lvl9pPr marL="0" marR="0" lvl="8" indent="0" algn="r">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448504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ank You / End">
  <p:cSld name="Thank You / End">
    <p:spTree>
      <p:nvGrpSpPr>
        <p:cNvPr id="1" name="Shape 216"/>
        <p:cNvGrpSpPr/>
        <p:nvPr/>
      </p:nvGrpSpPr>
      <p:grpSpPr>
        <a:xfrm>
          <a:off x="0" y="0"/>
          <a:ext cx="0" cy="0"/>
          <a:chOff x="0" y="0"/>
          <a:chExt cx="0" cy="0"/>
        </a:xfrm>
      </p:grpSpPr>
      <p:sp>
        <p:nvSpPr>
          <p:cNvPr id="217" name="Google Shape;217;p37"/>
          <p:cNvSpPr txBox="1">
            <a:spLocks noGrp="1"/>
          </p:cNvSpPr>
          <p:nvPr>
            <p:ph type="ftr" idx="11"/>
          </p:nvPr>
        </p:nvSpPr>
        <p:spPr>
          <a:xfrm>
            <a:off x="838200" y="6296025"/>
            <a:ext cx="2743200" cy="36512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61046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ABE24-0D03-420B-BD5C-DB4E606E87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82CD37-B06E-4E07-A46A-28C8AF2C737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0D0A2A-AA42-4F7F-B6F1-B52C2BB1DFC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C116C9F-AAAA-408E-9E15-0C1FD3E6A950}"/>
              </a:ext>
            </a:extLst>
          </p:cNvPr>
          <p:cNvSpPr>
            <a:spLocks noGrp="1"/>
          </p:cNvSpPr>
          <p:nvPr>
            <p:ph type="dt" sz="half" idx="10"/>
          </p:nvPr>
        </p:nvSpPr>
        <p:spPr/>
        <p:txBody>
          <a:bodyPr/>
          <a:lstStyle/>
          <a:p>
            <a:fld id="{240F4465-DEE4-48A6-A721-69FD865AC73E}" type="datetimeFigureOut">
              <a:rPr lang="en-GB" smtClean="0"/>
              <a:t>05/02/2019</a:t>
            </a:fld>
            <a:endParaRPr lang="en-GB" dirty="0"/>
          </a:p>
        </p:txBody>
      </p:sp>
      <p:sp>
        <p:nvSpPr>
          <p:cNvPr id="6" name="Footer Placeholder 5">
            <a:extLst>
              <a:ext uri="{FF2B5EF4-FFF2-40B4-BE49-F238E27FC236}">
                <a16:creationId xmlns:a16="http://schemas.microsoft.com/office/drawing/2014/main" id="{EEB4A9B7-BF48-4BE8-A50F-B43B4A944AB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3F44FBE-B51E-4A6A-8B01-50EEE50E268C}"/>
              </a:ext>
            </a:extLst>
          </p:cNvPr>
          <p:cNvSpPr>
            <a:spLocks noGrp="1"/>
          </p:cNvSpPr>
          <p:nvPr>
            <p:ph type="sldNum" sz="quarter" idx="12"/>
          </p:nvPr>
        </p:nvSpPr>
        <p:spPr/>
        <p:txBody>
          <a:bodyPr/>
          <a:lstStyle/>
          <a:p>
            <a:fld id="{1A9266F8-FF0A-43C7-A48C-C73FCB5723B3}" type="slidenum">
              <a:rPr lang="en-GB" smtClean="0"/>
              <a:t>‹#›</a:t>
            </a:fld>
            <a:endParaRPr lang="en-GB" dirty="0"/>
          </a:p>
        </p:txBody>
      </p:sp>
    </p:spTree>
    <p:extLst>
      <p:ext uri="{BB962C8B-B14F-4D97-AF65-F5344CB8AC3E}">
        <p14:creationId xmlns:p14="http://schemas.microsoft.com/office/powerpoint/2010/main" val="3783145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ABB4A-F3F9-4AFB-A538-5B0EDA9F6F0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A44372-5A69-487A-8011-8B7C353A9A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F84A0F-AFC6-4F41-AF93-C73CC7C605B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8431D3-2A97-4AE6-B49D-4B46E56FAD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B74E485-D75B-481A-A78D-01E95F6B684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9D50D3-D56F-4255-9613-3E84958FDF61}"/>
              </a:ext>
            </a:extLst>
          </p:cNvPr>
          <p:cNvSpPr>
            <a:spLocks noGrp="1"/>
          </p:cNvSpPr>
          <p:nvPr>
            <p:ph type="dt" sz="half" idx="10"/>
          </p:nvPr>
        </p:nvSpPr>
        <p:spPr/>
        <p:txBody>
          <a:bodyPr/>
          <a:lstStyle/>
          <a:p>
            <a:fld id="{240F4465-DEE4-48A6-A721-69FD865AC73E}" type="datetimeFigureOut">
              <a:rPr lang="en-GB" smtClean="0"/>
              <a:t>05/02/2019</a:t>
            </a:fld>
            <a:endParaRPr lang="en-GB" dirty="0"/>
          </a:p>
        </p:txBody>
      </p:sp>
      <p:sp>
        <p:nvSpPr>
          <p:cNvPr id="8" name="Footer Placeholder 7">
            <a:extLst>
              <a:ext uri="{FF2B5EF4-FFF2-40B4-BE49-F238E27FC236}">
                <a16:creationId xmlns:a16="http://schemas.microsoft.com/office/drawing/2014/main" id="{9A5AA236-AC8C-4053-A194-D497D8D6DCD2}"/>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26BE4B9-0DA4-479B-A27F-F8E063A2D052}"/>
              </a:ext>
            </a:extLst>
          </p:cNvPr>
          <p:cNvSpPr>
            <a:spLocks noGrp="1"/>
          </p:cNvSpPr>
          <p:nvPr>
            <p:ph type="sldNum" sz="quarter" idx="12"/>
          </p:nvPr>
        </p:nvSpPr>
        <p:spPr/>
        <p:txBody>
          <a:bodyPr/>
          <a:lstStyle/>
          <a:p>
            <a:fld id="{1A9266F8-FF0A-43C7-A48C-C73FCB5723B3}" type="slidenum">
              <a:rPr lang="en-GB" smtClean="0"/>
              <a:t>‹#›</a:t>
            </a:fld>
            <a:endParaRPr lang="en-GB" dirty="0"/>
          </a:p>
        </p:txBody>
      </p:sp>
    </p:spTree>
    <p:extLst>
      <p:ext uri="{BB962C8B-B14F-4D97-AF65-F5344CB8AC3E}">
        <p14:creationId xmlns:p14="http://schemas.microsoft.com/office/powerpoint/2010/main" val="3960583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9D9C9-CC73-4C61-8458-5D6F3B7B6B2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6F736C4-56F7-4BDA-B1A0-327E1BE95239}"/>
              </a:ext>
            </a:extLst>
          </p:cNvPr>
          <p:cNvSpPr>
            <a:spLocks noGrp="1"/>
          </p:cNvSpPr>
          <p:nvPr>
            <p:ph type="dt" sz="half" idx="10"/>
          </p:nvPr>
        </p:nvSpPr>
        <p:spPr/>
        <p:txBody>
          <a:bodyPr/>
          <a:lstStyle/>
          <a:p>
            <a:fld id="{240F4465-DEE4-48A6-A721-69FD865AC73E}" type="datetimeFigureOut">
              <a:rPr lang="en-GB" smtClean="0"/>
              <a:t>05/02/2019</a:t>
            </a:fld>
            <a:endParaRPr lang="en-GB" dirty="0"/>
          </a:p>
        </p:txBody>
      </p:sp>
      <p:sp>
        <p:nvSpPr>
          <p:cNvPr id="4" name="Footer Placeholder 3">
            <a:extLst>
              <a:ext uri="{FF2B5EF4-FFF2-40B4-BE49-F238E27FC236}">
                <a16:creationId xmlns:a16="http://schemas.microsoft.com/office/drawing/2014/main" id="{ED2B4E5B-DD64-4CF6-A403-ACD2A66746C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520559C-1985-4AEB-9831-6AE4D5736A10}"/>
              </a:ext>
            </a:extLst>
          </p:cNvPr>
          <p:cNvSpPr>
            <a:spLocks noGrp="1"/>
          </p:cNvSpPr>
          <p:nvPr>
            <p:ph type="sldNum" sz="quarter" idx="12"/>
          </p:nvPr>
        </p:nvSpPr>
        <p:spPr/>
        <p:txBody>
          <a:bodyPr/>
          <a:lstStyle/>
          <a:p>
            <a:fld id="{1A9266F8-FF0A-43C7-A48C-C73FCB5723B3}" type="slidenum">
              <a:rPr lang="en-GB" smtClean="0"/>
              <a:t>‹#›</a:t>
            </a:fld>
            <a:endParaRPr lang="en-GB" dirty="0"/>
          </a:p>
        </p:txBody>
      </p:sp>
    </p:spTree>
    <p:extLst>
      <p:ext uri="{BB962C8B-B14F-4D97-AF65-F5344CB8AC3E}">
        <p14:creationId xmlns:p14="http://schemas.microsoft.com/office/powerpoint/2010/main" val="368432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F1BE52-AD25-4D94-A13E-2EBE3FA31043}"/>
              </a:ext>
            </a:extLst>
          </p:cNvPr>
          <p:cNvSpPr>
            <a:spLocks noGrp="1"/>
          </p:cNvSpPr>
          <p:nvPr>
            <p:ph type="dt" sz="half" idx="10"/>
          </p:nvPr>
        </p:nvSpPr>
        <p:spPr/>
        <p:txBody>
          <a:bodyPr/>
          <a:lstStyle/>
          <a:p>
            <a:fld id="{240F4465-DEE4-48A6-A721-69FD865AC73E}" type="datetimeFigureOut">
              <a:rPr lang="en-GB" smtClean="0"/>
              <a:t>05/02/2019</a:t>
            </a:fld>
            <a:endParaRPr lang="en-GB" dirty="0"/>
          </a:p>
        </p:txBody>
      </p:sp>
      <p:sp>
        <p:nvSpPr>
          <p:cNvPr id="3" name="Footer Placeholder 2">
            <a:extLst>
              <a:ext uri="{FF2B5EF4-FFF2-40B4-BE49-F238E27FC236}">
                <a16:creationId xmlns:a16="http://schemas.microsoft.com/office/drawing/2014/main" id="{D09BC281-1AD2-47F6-B882-B6184A3518F7}"/>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8C2EC05-2707-4531-B999-690D2E4CD96D}"/>
              </a:ext>
            </a:extLst>
          </p:cNvPr>
          <p:cNvSpPr>
            <a:spLocks noGrp="1"/>
          </p:cNvSpPr>
          <p:nvPr>
            <p:ph type="sldNum" sz="quarter" idx="12"/>
          </p:nvPr>
        </p:nvSpPr>
        <p:spPr/>
        <p:txBody>
          <a:bodyPr/>
          <a:lstStyle/>
          <a:p>
            <a:fld id="{1A9266F8-FF0A-43C7-A48C-C73FCB5723B3}" type="slidenum">
              <a:rPr lang="en-GB" smtClean="0"/>
              <a:t>‹#›</a:t>
            </a:fld>
            <a:endParaRPr lang="en-GB" dirty="0"/>
          </a:p>
        </p:txBody>
      </p:sp>
    </p:spTree>
    <p:extLst>
      <p:ext uri="{BB962C8B-B14F-4D97-AF65-F5344CB8AC3E}">
        <p14:creationId xmlns:p14="http://schemas.microsoft.com/office/powerpoint/2010/main" val="409155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DF08A-762E-447D-A674-8E2AE808C7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574D377-9017-47EE-ABD1-4DA5118524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C3C59EF-CDE0-4F8D-ADBD-633A187069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D7A878-8723-4F2B-BA34-2F29E0166C55}"/>
              </a:ext>
            </a:extLst>
          </p:cNvPr>
          <p:cNvSpPr>
            <a:spLocks noGrp="1"/>
          </p:cNvSpPr>
          <p:nvPr>
            <p:ph type="dt" sz="half" idx="10"/>
          </p:nvPr>
        </p:nvSpPr>
        <p:spPr/>
        <p:txBody>
          <a:bodyPr/>
          <a:lstStyle/>
          <a:p>
            <a:fld id="{240F4465-DEE4-48A6-A721-69FD865AC73E}" type="datetimeFigureOut">
              <a:rPr lang="en-GB" smtClean="0"/>
              <a:t>05/02/2019</a:t>
            </a:fld>
            <a:endParaRPr lang="en-GB" dirty="0"/>
          </a:p>
        </p:txBody>
      </p:sp>
      <p:sp>
        <p:nvSpPr>
          <p:cNvPr id="6" name="Footer Placeholder 5">
            <a:extLst>
              <a:ext uri="{FF2B5EF4-FFF2-40B4-BE49-F238E27FC236}">
                <a16:creationId xmlns:a16="http://schemas.microsoft.com/office/drawing/2014/main" id="{E728A7B3-4098-4F3F-9757-8772545DA13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0C04946-40F8-4AB9-88E4-B4E7C3B6D616}"/>
              </a:ext>
            </a:extLst>
          </p:cNvPr>
          <p:cNvSpPr>
            <a:spLocks noGrp="1"/>
          </p:cNvSpPr>
          <p:nvPr>
            <p:ph type="sldNum" sz="quarter" idx="12"/>
          </p:nvPr>
        </p:nvSpPr>
        <p:spPr/>
        <p:txBody>
          <a:bodyPr/>
          <a:lstStyle/>
          <a:p>
            <a:fld id="{1A9266F8-FF0A-43C7-A48C-C73FCB5723B3}" type="slidenum">
              <a:rPr lang="en-GB" smtClean="0"/>
              <a:t>‹#›</a:t>
            </a:fld>
            <a:endParaRPr lang="en-GB" dirty="0"/>
          </a:p>
        </p:txBody>
      </p:sp>
    </p:spTree>
    <p:extLst>
      <p:ext uri="{BB962C8B-B14F-4D97-AF65-F5344CB8AC3E}">
        <p14:creationId xmlns:p14="http://schemas.microsoft.com/office/powerpoint/2010/main" val="1479832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4FA3-64DF-4338-B39D-999FABAB82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7DF09F-830B-4C98-BA0F-9EA2CF1D2E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8E88C194-DBAD-4E65-9189-7EC7EB2528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17F73D-256D-4C39-9E52-1E28430565B6}"/>
              </a:ext>
            </a:extLst>
          </p:cNvPr>
          <p:cNvSpPr>
            <a:spLocks noGrp="1"/>
          </p:cNvSpPr>
          <p:nvPr>
            <p:ph type="dt" sz="half" idx="10"/>
          </p:nvPr>
        </p:nvSpPr>
        <p:spPr/>
        <p:txBody>
          <a:bodyPr/>
          <a:lstStyle/>
          <a:p>
            <a:fld id="{240F4465-DEE4-48A6-A721-69FD865AC73E}" type="datetimeFigureOut">
              <a:rPr lang="en-GB" smtClean="0"/>
              <a:t>05/02/2019</a:t>
            </a:fld>
            <a:endParaRPr lang="en-GB" dirty="0"/>
          </a:p>
        </p:txBody>
      </p:sp>
      <p:sp>
        <p:nvSpPr>
          <p:cNvPr id="6" name="Footer Placeholder 5">
            <a:extLst>
              <a:ext uri="{FF2B5EF4-FFF2-40B4-BE49-F238E27FC236}">
                <a16:creationId xmlns:a16="http://schemas.microsoft.com/office/drawing/2014/main" id="{86014E98-6977-40CA-B9C2-5C269A4239A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A38DE0E-736F-4F64-9CEB-2FA76E8A8B78}"/>
              </a:ext>
            </a:extLst>
          </p:cNvPr>
          <p:cNvSpPr>
            <a:spLocks noGrp="1"/>
          </p:cNvSpPr>
          <p:nvPr>
            <p:ph type="sldNum" sz="quarter" idx="12"/>
          </p:nvPr>
        </p:nvSpPr>
        <p:spPr/>
        <p:txBody>
          <a:bodyPr/>
          <a:lstStyle/>
          <a:p>
            <a:fld id="{1A9266F8-FF0A-43C7-A48C-C73FCB5723B3}" type="slidenum">
              <a:rPr lang="en-GB" smtClean="0"/>
              <a:t>‹#›</a:t>
            </a:fld>
            <a:endParaRPr lang="en-GB" dirty="0"/>
          </a:p>
        </p:txBody>
      </p:sp>
    </p:spTree>
    <p:extLst>
      <p:ext uri="{BB962C8B-B14F-4D97-AF65-F5344CB8AC3E}">
        <p14:creationId xmlns:p14="http://schemas.microsoft.com/office/powerpoint/2010/main" val="284462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7.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8.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9.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30.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31.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32.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33.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34.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5.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872571-2D48-4599-9C96-45382C4519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94A86A-C8C1-473F-A013-B60D980D29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D53038-019B-4C9C-BD66-33C23E9F89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0F4465-DEE4-48A6-A721-69FD865AC73E}" type="datetimeFigureOut">
              <a:rPr lang="en-GB" smtClean="0"/>
              <a:t>05/02/2019</a:t>
            </a:fld>
            <a:endParaRPr lang="en-GB" dirty="0"/>
          </a:p>
        </p:txBody>
      </p:sp>
      <p:sp>
        <p:nvSpPr>
          <p:cNvPr id="5" name="Footer Placeholder 4">
            <a:extLst>
              <a:ext uri="{FF2B5EF4-FFF2-40B4-BE49-F238E27FC236}">
                <a16:creationId xmlns:a16="http://schemas.microsoft.com/office/drawing/2014/main" id="{F64721E1-D010-4B54-8E0E-B0C79AABCE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9DEEC77-23F0-49CB-A962-EA8659FEBF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9266F8-FF0A-43C7-A48C-C73FCB5723B3}" type="slidenum">
              <a:rPr lang="en-GB" smtClean="0"/>
              <a:t>‹#›</a:t>
            </a:fld>
            <a:endParaRPr lang="en-GB" dirty="0"/>
          </a:p>
        </p:txBody>
      </p:sp>
    </p:spTree>
    <p:extLst>
      <p:ext uri="{BB962C8B-B14F-4D97-AF65-F5344CB8AC3E}">
        <p14:creationId xmlns:p14="http://schemas.microsoft.com/office/powerpoint/2010/main" val="1719133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
        <p:cNvGrpSpPr/>
        <p:nvPr/>
      </p:nvGrpSpPr>
      <p:grpSpPr>
        <a:xfrm>
          <a:off x="0" y="0"/>
          <a:ext cx="0" cy="0"/>
          <a:chOff x="0" y="0"/>
          <a:chExt cx="0" cy="0"/>
        </a:xfrm>
      </p:grpSpPr>
      <p:sp>
        <p:nvSpPr>
          <p:cNvPr id="75" name="Google Shape;75;p14"/>
          <p:cNvSpPr txBox="1"/>
          <p:nvPr/>
        </p:nvSpPr>
        <p:spPr>
          <a:xfrm>
            <a:off x="10307637" y="0"/>
            <a:ext cx="188436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76" name="Google Shape;76;p14"/>
          <p:cNvCxnSpPr/>
          <p:nvPr/>
        </p:nvCxnSpPr>
        <p:spPr>
          <a:xfrm rot="10800000">
            <a:off x="838200" y="528637"/>
            <a:ext cx="360362" cy="0"/>
          </a:xfrm>
          <a:prstGeom prst="straightConnector1">
            <a:avLst/>
          </a:prstGeom>
          <a:noFill/>
          <a:ln w="63500" cap="flat" cmpd="sng">
            <a:solidFill>
              <a:schemeClr val="dk1"/>
            </a:solidFill>
            <a:prstDash val="solid"/>
            <a:miter lim="800000"/>
            <a:headEnd type="none" w="med" len="med"/>
            <a:tailEnd type="none" w="med" len="med"/>
          </a:ln>
        </p:spPr>
      </p:cxnSp>
      <p:sp>
        <p:nvSpPr>
          <p:cNvPr id="77" name="Google Shape;77;p14"/>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Muli Black"/>
              <a:buNone/>
              <a:defRPr sz="4400" b="1" i="0" u="none" strike="noStrike" cap="none">
                <a:solidFill>
                  <a:schemeClr val="dk1"/>
                </a:solidFill>
                <a:latin typeface="Muli Black"/>
                <a:ea typeface="Muli Black"/>
                <a:cs typeface="Muli Black"/>
                <a:sym typeface="Muli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14"/>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1"/>
              </a:spcBef>
              <a:spcAft>
                <a:spcPts val="0"/>
              </a:spcAft>
              <a:buClr>
                <a:schemeClr val="dk1"/>
              </a:buClr>
              <a:buSzPts val="3600"/>
              <a:buFont typeface="Arial"/>
              <a:buNone/>
              <a:defRPr sz="3600" b="1" i="0" u="none" strike="noStrike" cap="none">
                <a:solidFill>
                  <a:schemeClr val="dk1"/>
                </a:solidFill>
                <a:latin typeface="Muli Black"/>
                <a:ea typeface="Muli Black"/>
                <a:cs typeface="Muli Black"/>
                <a:sym typeface="Muli Black"/>
              </a:defRPr>
            </a:lvl1pPr>
            <a:lvl2pPr marL="914400" marR="0" lvl="1" indent="-228600"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L="1371600" marR="0" lvl="2" indent="-228600"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L="1828800" marR="0" lvl="3" indent="-228600"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L="2286000" marR="0" lvl="4" indent="-228600"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L="2743200" marR="0" lvl="5"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L="3200400" marR="0" lvl="6"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L="3657600" marR="0" lvl="7"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L="4114800" marR="0" lvl="8"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79" name="Google Shape;79;p14"/>
          <p:cNvSpPr txBox="1">
            <a:spLocks noGrp="1"/>
          </p:cNvSpPr>
          <p:nvPr>
            <p:ph type="ftr" idx="11"/>
          </p:nvPr>
        </p:nvSpPr>
        <p:spPr>
          <a:xfrm>
            <a:off x="838200" y="6296025"/>
            <a:ext cx="2743200" cy="365125"/>
          </a:xfrm>
          <a:prstGeom prst="rect">
            <a:avLst/>
          </a:prstGeom>
          <a:noFill/>
          <a:ln>
            <a:noFill/>
          </a:ln>
        </p:spPr>
        <p:txBody>
          <a:bodyPr spcFirstLastPara="1" wrap="square" lIns="0"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14"/>
          <p:cNvSpPr txBox="1">
            <a:spLocks noGrp="1"/>
          </p:cNvSpPr>
          <p:nvPr>
            <p:ph type="sldNum" idx="12"/>
          </p:nvPr>
        </p:nvSpPr>
        <p:spPr>
          <a:xfrm>
            <a:off x="8610600" y="6296025"/>
            <a:ext cx="2743200" cy="365125"/>
          </a:xfrm>
          <a:prstGeom prst="rect">
            <a:avLst/>
          </a:prstGeom>
          <a:noFill/>
          <a:ln>
            <a:noFill/>
          </a:ln>
        </p:spPr>
        <p:txBody>
          <a:bodyPr spcFirstLastPara="1" wrap="square" lIns="91425" tIns="45700" rIns="0" bIns="45700" anchor="ctr" anchorCtr="0">
            <a:noAutofit/>
          </a:bodyPr>
          <a:lstStyle>
            <a:lvl1pPr marL="0" marR="0" lvl="0" indent="0" algn="r" rtl="0">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1pPr>
            <a:lvl2pPr marL="0" marR="0" lvl="1" indent="0" algn="r" rtl="0">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2pPr>
            <a:lvl3pPr marL="0" marR="0" lvl="2" indent="0" algn="r" rtl="0">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3pPr>
            <a:lvl4pPr marL="0" marR="0" lvl="3" indent="0" algn="r" rtl="0">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4pPr>
            <a:lvl5pPr marL="0" marR="0" lvl="4" indent="0" algn="r" rtl="0">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5pPr>
            <a:lvl6pPr marL="0" marR="0" lvl="5" indent="0" algn="r" rtl="0">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6pPr>
            <a:lvl7pPr marL="0" marR="0" lvl="6" indent="0" algn="r" rtl="0">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7pPr>
            <a:lvl8pPr marL="0" marR="0" lvl="7" indent="0" algn="r" rtl="0">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8pPr>
            <a:lvl9pPr marL="0" marR="0" lvl="8" indent="0" algn="r" rtl="0">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9pPr>
          </a:lstStyle>
          <a:p>
            <a:pPr marL="0" lvl="0" indent="0" algn="r" rtl="0">
              <a:spcBef>
                <a:spcPts val="0"/>
              </a:spcBef>
              <a:spcAft>
                <a:spcPts val="0"/>
              </a:spcAft>
              <a:buNone/>
            </a:pPr>
            <a:fld id="{00000000-1234-1234-1234-123412341234}" type="slidenum">
              <a:rPr lang="en-US"/>
              <a:t>‹#›</a:t>
            </a:fld>
            <a:endParaRPr sz="1400" b="0">
              <a:solidFill>
                <a:srgbClr val="000000"/>
              </a:solidFill>
              <a:latin typeface="Arial"/>
              <a:ea typeface="Arial"/>
              <a:cs typeface="Arial"/>
              <a:sym typeface="Arial"/>
            </a:endParaRPr>
          </a:p>
        </p:txBody>
      </p:sp>
    </p:spTree>
    <p:extLst>
      <p:ext uri="{BB962C8B-B14F-4D97-AF65-F5344CB8AC3E}">
        <p14:creationId xmlns:p14="http://schemas.microsoft.com/office/powerpoint/2010/main" val="3259683071"/>
      </p:ext>
    </p:extLst>
  </p:cSld>
  <p:clrMap bg1="lt1" tx1="dk1" bg2="dk2" tx2="lt2" accent1="accent1" accent2="accent2" accent3="accent3" accent4="accent4" accent5="accent5" accent6="accent6" hlink="hlink" folHlink="folHlink"/>
  <p:sldLayoutIdLst>
    <p:sldLayoutId id="214748368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cxnSp>
        <p:nvCxnSpPr>
          <p:cNvPr id="93" name="Google Shape;93;p18"/>
          <p:cNvCxnSpPr/>
          <p:nvPr/>
        </p:nvCxnSpPr>
        <p:spPr>
          <a:xfrm rot="10800000">
            <a:off x="838200" y="2693987"/>
            <a:ext cx="10515600" cy="0"/>
          </a:xfrm>
          <a:prstGeom prst="straightConnector1">
            <a:avLst/>
          </a:prstGeom>
          <a:noFill/>
          <a:ln w="63500" cap="flat" cmpd="sng">
            <a:solidFill>
              <a:schemeClr val="dk1"/>
            </a:solidFill>
            <a:prstDash val="solid"/>
            <a:miter lim="800000"/>
            <a:headEnd type="none" w="med" len="med"/>
            <a:tailEnd type="none" w="med" len="med"/>
          </a:ln>
        </p:spPr>
      </p:cxnSp>
      <p:cxnSp>
        <p:nvCxnSpPr>
          <p:cNvPr id="94" name="Google Shape;94;p18"/>
          <p:cNvCxnSpPr/>
          <p:nvPr/>
        </p:nvCxnSpPr>
        <p:spPr>
          <a:xfrm rot="10800000">
            <a:off x="838200" y="4533900"/>
            <a:ext cx="10515600" cy="0"/>
          </a:xfrm>
          <a:prstGeom prst="straightConnector1">
            <a:avLst/>
          </a:prstGeom>
          <a:noFill/>
          <a:ln w="9525" cap="flat" cmpd="sng">
            <a:solidFill>
              <a:schemeClr val="accent1"/>
            </a:solidFill>
            <a:prstDash val="solid"/>
            <a:miter lim="800000"/>
            <a:headEnd type="none" w="med" len="med"/>
            <a:tailEnd type="none" w="med" len="med"/>
          </a:ln>
        </p:spPr>
      </p:cxnSp>
      <p:cxnSp>
        <p:nvCxnSpPr>
          <p:cNvPr id="95" name="Google Shape;95;p18"/>
          <p:cNvCxnSpPr/>
          <p:nvPr/>
        </p:nvCxnSpPr>
        <p:spPr>
          <a:xfrm rot="10800000">
            <a:off x="4278312" y="3025775"/>
            <a:ext cx="0" cy="3000375"/>
          </a:xfrm>
          <a:prstGeom prst="straightConnector1">
            <a:avLst/>
          </a:prstGeom>
          <a:noFill/>
          <a:ln w="9525" cap="flat" cmpd="sng">
            <a:solidFill>
              <a:schemeClr val="accent1"/>
            </a:solidFill>
            <a:prstDash val="solid"/>
            <a:miter lim="800000"/>
            <a:headEnd type="none" w="med" len="med"/>
            <a:tailEnd type="none" w="med" len="med"/>
          </a:ln>
        </p:spPr>
      </p:cxnSp>
      <p:cxnSp>
        <p:nvCxnSpPr>
          <p:cNvPr id="96" name="Google Shape;96;p18"/>
          <p:cNvCxnSpPr/>
          <p:nvPr/>
        </p:nvCxnSpPr>
        <p:spPr>
          <a:xfrm rot="10800000">
            <a:off x="7924800" y="3025775"/>
            <a:ext cx="0" cy="3000375"/>
          </a:xfrm>
          <a:prstGeom prst="straightConnector1">
            <a:avLst/>
          </a:prstGeom>
          <a:noFill/>
          <a:ln w="9525" cap="flat" cmpd="sng">
            <a:solidFill>
              <a:schemeClr val="accent1"/>
            </a:solidFill>
            <a:prstDash val="solid"/>
            <a:miter lim="800000"/>
            <a:headEnd type="none" w="med" len="med"/>
            <a:tailEnd type="none" w="med" len="med"/>
          </a:ln>
        </p:spPr>
      </p:cxnSp>
      <p:sp>
        <p:nvSpPr>
          <p:cNvPr id="97" name="Google Shape;97;p18"/>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Muli Black"/>
              <a:buNone/>
              <a:defRPr sz="4400" b="1" i="0" u="none" strike="noStrike" cap="none">
                <a:solidFill>
                  <a:schemeClr val="dk1"/>
                </a:solidFill>
                <a:latin typeface="Muli Black"/>
                <a:ea typeface="Muli Black"/>
                <a:cs typeface="Muli Black"/>
                <a:sym typeface="Muli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8" name="Google Shape;98;p18"/>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1"/>
              </a:spcBef>
              <a:spcAft>
                <a:spcPts val="0"/>
              </a:spcAft>
              <a:buClr>
                <a:schemeClr val="dk1"/>
              </a:buClr>
              <a:buSzPts val="3600"/>
              <a:buFont typeface="Arial"/>
              <a:buNone/>
              <a:defRPr sz="3600" b="1" i="0" u="none" strike="noStrike" cap="none">
                <a:solidFill>
                  <a:schemeClr val="dk1"/>
                </a:solidFill>
                <a:latin typeface="Muli Black"/>
                <a:ea typeface="Muli Black"/>
                <a:cs typeface="Muli Black"/>
                <a:sym typeface="Muli Black"/>
              </a:defRPr>
            </a:lvl1pPr>
            <a:lvl2pPr marL="914400" marR="0" lvl="1" indent="-228600"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L="1371600" marR="0" lvl="2" indent="-228600"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L="1828800" marR="0" lvl="3" indent="-228600"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L="2286000" marR="0" lvl="4" indent="-228600"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L="2743200" marR="0" lvl="5"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L="3200400" marR="0" lvl="6"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L="3657600" marR="0" lvl="7"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L="4114800" marR="0" lvl="8"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99" name="Google Shape;99;p18"/>
          <p:cNvSpPr txBox="1">
            <a:spLocks noGrp="1"/>
          </p:cNvSpPr>
          <p:nvPr>
            <p:ph type="ftr" idx="11"/>
          </p:nvPr>
        </p:nvSpPr>
        <p:spPr>
          <a:xfrm>
            <a:off x="838200" y="6296025"/>
            <a:ext cx="2743200" cy="365125"/>
          </a:xfrm>
          <a:prstGeom prst="rect">
            <a:avLst/>
          </a:prstGeom>
          <a:noFill/>
          <a:ln>
            <a:noFill/>
          </a:ln>
        </p:spPr>
        <p:txBody>
          <a:bodyPr spcFirstLastPara="1" wrap="square" lIns="0"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18"/>
          <p:cNvSpPr txBox="1">
            <a:spLocks noGrp="1"/>
          </p:cNvSpPr>
          <p:nvPr>
            <p:ph type="sldNum" idx="12"/>
          </p:nvPr>
        </p:nvSpPr>
        <p:spPr>
          <a:xfrm>
            <a:off x="8610600" y="6296025"/>
            <a:ext cx="2743200" cy="365125"/>
          </a:xfrm>
          <a:prstGeom prst="rect">
            <a:avLst/>
          </a:prstGeom>
          <a:noFill/>
          <a:ln>
            <a:noFill/>
          </a:ln>
        </p:spPr>
        <p:txBody>
          <a:bodyPr spcFirstLastPara="1" wrap="square" lIns="91425" tIns="45700" rIns="0" bIns="45700" anchor="ctr" anchorCtr="0">
            <a:noAutofit/>
          </a:bodyPr>
          <a:lstStyle>
            <a:lvl1pPr marL="0" marR="0" lvl="0"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1pPr>
            <a:lvl2pPr marL="0" marR="0" lvl="1"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2pPr>
            <a:lvl3pPr marL="0" marR="0" lvl="2"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3pPr>
            <a:lvl4pPr marL="0" marR="0" lvl="3"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4pPr>
            <a:lvl5pPr marL="0" marR="0" lvl="4"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5pPr>
            <a:lvl6pPr marL="0" marR="0" lvl="5"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6pPr>
            <a:lvl7pPr marL="0" marR="0" lvl="6"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7pPr>
            <a:lvl8pPr marL="0" marR="0" lvl="7"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8pPr>
            <a:lvl9pPr marL="0" marR="0" lvl="8"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9pPr>
          </a:lstStyle>
          <a:p>
            <a:pPr marL="0" lvl="0" indent="0" algn="r" rtl="0">
              <a:spcBef>
                <a:spcPts val="0"/>
              </a:spcBef>
              <a:spcAft>
                <a:spcPts val="0"/>
              </a:spcAft>
              <a:buNone/>
            </a:pPr>
            <a:fld id="{00000000-1234-1234-1234-123412341234}" type="slidenum">
              <a:rPr lang="en-US"/>
              <a:t>‹#›</a:t>
            </a:fld>
            <a:endParaRPr sz="1400" b="0">
              <a:solidFill>
                <a:srgbClr val="000000"/>
              </a:solidFill>
              <a:latin typeface="Arial"/>
              <a:ea typeface="Arial"/>
              <a:cs typeface="Arial"/>
              <a:sym typeface="Arial"/>
            </a:endParaRPr>
          </a:p>
        </p:txBody>
      </p:sp>
    </p:spTree>
    <p:extLst>
      <p:ext uri="{BB962C8B-B14F-4D97-AF65-F5344CB8AC3E}">
        <p14:creationId xmlns:p14="http://schemas.microsoft.com/office/powerpoint/2010/main" val="1402168648"/>
      </p:ext>
    </p:extLst>
  </p:cSld>
  <p:clrMap bg1="lt1" tx1="dk1" bg2="dk2" tx2="lt2" accent1="accent1" accent2="accent2" accent3="accent3" accent4="accent4" accent5="accent5" accent6="accent6" hlink="hlink" folHlink="folHlink"/>
  <p:sldLayoutIdLst>
    <p:sldLayoutId id="214748368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cxnSp>
        <p:nvCxnSpPr>
          <p:cNvPr id="111" name="Google Shape;111;p20"/>
          <p:cNvCxnSpPr/>
          <p:nvPr/>
        </p:nvCxnSpPr>
        <p:spPr>
          <a:xfrm rot="10800000">
            <a:off x="838200" y="847725"/>
            <a:ext cx="10515600" cy="0"/>
          </a:xfrm>
          <a:prstGeom prst="straightConnector1">
            <a:avLst/>
          </a:prstGeom>
          <a:noFill/>
          <a:ln w="63500" cap="flat" cmpd="sng">
            <a:solidFill>
              <a:schemeClr val="dk1"/>
            </a:solidFill>
            <a:prstDash val="solid"/>
            <a:miter lim="800000"/>
            <a:headEnd type="none" w="med" len="med"/>
            <a:tailEnd type="none" w="med" len="med"/>
          </a:ln>
        </p:spPr>
      </p:cxnSp>
      <p:cxnSp>
        <p:nvCxnSpPr>
          <p:cNvPr id="112" name="Google Shape;112;p20"/>
          <p:cNvCxnSpPr/>
          <p:nvPr/>
        </p:nvCxnSpPr>
        <p:spPr>
          <a:xfrm rot="10800000">
            <a:off x="838200" y="4533900"/>
            <a:ext cx="6877050" cy="0"/>
          </a:xfrm>
          <a:prstGeom prst="straightConnector1">
            <a:avLst/>
          </a:prstGeom>
          <a:noFill/>
          <a:ln w="9525" cap="flat" cmpd="sng">
            <a:solidFill>
              <a:schemeClr val="accent1"/>
            </a:solidFill>
            <a:prstDash val="solid"/>
            <a:miter lim="800000"/>
            <a:headEnd type="none" w="med" len="med"/>
            <a:tailEnd type="none" w="med" len="med"/>
          </a:ln>
        </p:spPr>
      </p:cxnSp>
      <p:cxnSp>
        <p:nvCxnSpPr>
          <p:cNvPr id="113" name="Google Shape;113;p20"/>
          <p:cNvCxnSpPr/>
          <p:nvPr/>
        </p:nvCxnSpPr>
        <p:spPr>
          <a:xfrm rot="10800000">
            <a:off x="4278312" y="1358900"/>
            <a:ext cx="0" cy="4667250"/>
          </a:xfrm>
          <a:prstGeom prst="straightConnector1">
            <a:avLst/>
          </a:prstGeom>
          <a:noFill/>
          <a:ln w="9525" cap="flat" cmpd="sng">
            <a:solidFill>
              <a:schemeClr val="accent1"/>
            </a:solidFill>
            <a:prstDash val="solid"/>
            <a:miter lim="800000"/>
            <a:headEnd type="none" w="med" len="med"/>
            <a:tailEnd type="none" w="med" len="med"/>
          </a:ln>
        </p:spPr>
      </p:cxnSp>
      <p:cxnSp>
        <p:nvCxnSpPr>
          <p:cNvPr id="114" name="Google Shape;114;p20"/>
          <p:cNvCxnSpPr/>
          <p:nvPr/>
        </p:nvCxnSpPr>
        <p:spPr>
          <a:xfrm rot="10800000">
            <a:off x="838200" y="2868612"/>
            <a:ext cx="6877050" cy="0"/>
          </a:xfrm>
          <a:prstGeom prst="straightConnector1">
            <a:avLst/>
          </a:prstGeom>
          <a:noFill/>
          <a:ln w="9525" cap="flat" cmpd="sng">
            <a:solidFill>
              <a:schemeClr val="accent1"/>
            </a:solidFill>
            <a:prstDash val="solid"/>
            <a:miter lim="800000"/>
            <a:headEnd type="none" w="med" len="med"/>
            <a:tailEnd type="none" w="med" len="med"/>
          </a:ln>
        </p:spPr>
      </p:cxnSp>
      <p:sp>
        <p:nvSpPr>
          <p:cNvPr id="115" name="Google Shape;115;p20"/>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Muli Black"/>
              <a:buNone/>
              <a:defRPr sz="4400" b="1" i="0" u="none" strike="noStrike" cap="none">
                <a:solidFill>
                  <a:schemeClr val="dk1"/>
                </a:solidFill>
                <a:latin typeface="Muli Black"/>
                <a:ea typeface="Muli Black"/>
                <a:cs typeface="Muli Black"/>
                <a:sym typeface="Muli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6" name="Google Shape;116;p20"/>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1"/>
              </a:spcBef>
              <a:spcAft>
                <a:spcPts val="0"/>
              </a:spcAft>
              <a:buClr>
                <a:schemeClr val="dk1"/>
              </a:buClr>
              <a:buSzPts val="3600"/>
              <a:buFont typeface="Arial"/>
              <a:buNone/>
              <a:defRPr sz="3600" b="1" i="0" u="none" strike="noStrike" cap="none">
                <a:solidFill>
                  <a:schemeClr val="dk1"/>
                </a:solidFill>
                <a:latin typeface="Muli Black"/>
                <a:ea typeface="Muli Black"/>
                <a:cs typeface="Muli Black"/>
                <a:sym typeface="Muli Black"/>
              </a:defRPr>
            </a:lvl1pPr>
            <a:lvl2pPr marL="914400" marR="0" lvl="1" indent="-228600"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L="1371600" marR="0" lvl="2" indent="-228600"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L="1828800" marR="0" lvl="3" indent="-228600"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L="2286000" marR="0" lvl="4" indent="-228600"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L="2743200" marR="0" lvl="5"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L="3200400" marR="0" lvl="6"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L="3657600" marR="0" lvl="7"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L="4114800" marR="0" lvl="8"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117" name="Google Shape;117;p20"/>
          <p:cNvSpPr txBox="1">
            <a:spLocks noGrp="1"/>
          </p:cNvSpPr>
          <p:nvPr>
            <p:ph type="ftr" idx="11"/>
          </p:nvPr>
        </p:nvSpPr>
        <p:spPr>
          <a:xfrm>
            <a:off x="838200" y="6296025"/>
            <a:ext cx="2743200" cy="365125"/>
          </a:xfrm>
          <a:prstGeom prst="rect">
            <a:avLst/>
          </a:prstGeom>
          <a:noFill/>
          <a:ln>
            <a:noFill/>
          </a:ln>
        </p:spPr>
        <p:txBody>
          <a:bodyPr spcFirstLastPara="1" wrap="square" lIns="0"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20"/>
          <p:cNvSpPr txBox="1">
            <a:spLocks noGrp="1"/>
          </p:cNvSpPr>
          <p:nvPr>
            <p:ph type="sldNum" idx="12"/>
          </p:nvPr>
        </p:nvSpPr>
        <p:spPr>
          <a:xfrm>
            <a:off x="8610600" y="6296025"/>
            <a:ext cx="2743200" cy="365125"/>
          </a:xfrm>
          <a:prstGeom prst="rect">
            <a:avLst/>
          </a:prstGeom>
          <a:noFill/>
          <a:ln>
            <a:noFill/>
          </a:ln>
        </p:spPr>
        <p:txBody>
          <a:bodyPr spcFirstLastPara="1" wrap="square" lIns="91425" tIns="45700" rIns="0" bIns="45700" anchor="ctr" anchorCtr="0">
            <a:noAutofit/>
          </a:bodyPr>
          <a:lstStyle>
            <a:lvl1pPr marL="0" marR="0" lvl="0"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1pPr>
            <a:lvl2pPr marL="0" marR="0" lvl="1"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2pPr>
            <a:lvl3pPr marL="0" marR="0" lvl="2"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3pPr>
            <a:lvl4pPr marL="0" marR="0" lvl="3"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4pPr>
            <a:lvl5pPr marL="0" marR="0" lvl="4"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5pPr>
            <a:lvl6pPr marL="0" marR="0" lvl="5"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6pPr>
            <a:lvl7pPr marL="0" marR="0" lvl="6"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7pPr>
            <a:lvl8pPr marL="0" marR="0" lvl="7"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8pPr>
            <a:lvl9pPr marL="0" marR="0" lvl="8"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9pPr>
          </a:lstStyle>
          <a:p>
            <a:pPr marL="0" lvl="0" indent="0" algn="r" rtl="0">
              <a:spcBef>
                <a:spcPts val="0"/>
              </a:spcBef>
              <a:spcAft>
                <a:spcPts val="0"/>
              </a:spcAft>
              <a:buNone/>
            </a:pPr>
            <a:fld id="{00000000-1234-1234-1234-123412341234}" type="slidenum">
              <a:rPr lang="en-US"/>
              <a:t>‹#›</a:t>
            </a:fld>
            <a:endParaRPr sz="1400" b="0">
              <a:solidFill>
                <a:srgbClr val="000000"/>
              </a:solidFill>
              <a:latin typeface="Arial"/>
              <a:ea typeface="Arial"/>
              <a:cs typeface="Arial"/>
              <a:sym typeface="Arial"/>
            </a:endParaRPr>
          </a:p>
        </p:txBody>
      </p:sp>
    </p:spTree>
    <p:extLst>
      <p:ext uri="{BB962C8B-B14F-4D97-AF65-F5344CB8AC3E}">
        <p14:creationId xmlns:p14="http://schemas.microsoft.com/office/powerpoint/2010/main" val="2984258393"/>
      </p:ext>
    </p:extLst>
  </p:cSld>
  <p:clrMap bg1="lt1" tx1="dk1" bg2="dk2" tx2="lt2" accent1="accent1" accent2="accent2" accent3="accent3" accent4="accent4" accent5="accent5" accent6="accent6" hlink="hlink" folHlink="folHlink"/>
  <p:sldLayoutIdLst>
    <p:sldLayoutId id="214748368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p28"/>
          <p:cNvSpPr txBox="1"/>
          <p:nvPr/>
        </p:nvSpPr>
        <p:spPr>
          <a:xfrm>
            <a:off x="0" y="0"/>
            <a:ext cx="6096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2" name="Google Shape;162;p28"/>
          <p:cNvSpPr txBox="1"/>
          <p:nvPr/>
        </p:nvSpPr>
        <p:spPr>
          <a:xfrm>
            <a:off x="622300" y="0"/>
            <a:ext cx="539750" cy="5397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Muli Black"/>
              <a:buNone/>
            </a:pPr>
            <a:r>
              <a:rPr lang="en-US" sz="1600" b="1" i="0" u="none">
                <a:solidFill>
                  <a:schemeClr val="dk1"/>
                </a:solidFill>
                <a:latin typeface="Muli Black"/>
                <a:ea typeface="Muli Black"/>
                <a:cs typeface="Muli Black"/>
                <a:sym typeface="Muli Black"/>
              </a:rPr>
              <a:t>K</a:t>
            </a:r>
            <a:endParaRPr/>
          </a:p>
        </p:txBody>
      </p:sp>
      <p:sp>
        <p:nvSpPr>
          <p:cNvPr id="163" name="Google Shape;163;p28"/>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Muli Black"/>
              <a:buNone/>
              <a:defRPr sz="4400" b="1" i="0" u="none" strike="noStrike" cap="none">
                <a:solidFill>
                  <a:schemeClr val="dk1"/>
                </a:solidFill>
                <a:latin typeface="Muli Black"/>
                <a:ea typeface="Muli Black"/>
                <a:cs typeface="Muli Black"/>
                <a:sym typeface="Muli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4" name="Google Shape;164;p28"/>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1"/>
              </a:spcBef>
              <a:spcAft>
                <a:spcPts val="0"/>
              </a:spcAft>
              <a:buClr>
                <a:schemeClr val="dk1"/>
              </a:buClr>
              <a:buSzPts val="3600"/>
              <a:buFont typeface="Arial"/>
              <a:buNone/>
              <a:defRPr sz="3600" b="1" i="0" u="none" strike="noStrike" cap="none">
                <a:solidFill>
                  <a:schemeClr val="dk1"/>
                </a:solidFill>
                <a:latin typeface="Muli Black"/>
                <a:ea typeface="Muli Black"/>
                <a:cs typeface="Muli Black"/>
                <a:sym typeface="Muli Black"/>
              </a:defRPr>
            </a:lvl1pPr>
            <a:lvl2pPr marL="914400" marR="0" lvl="1" indent="-228600"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L="1371600" marR="0" lvl="2" indent="-228600"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L="1828800" marR="0" lvl="3" indent="-228600"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L="2286000" marR="0" lvl="4" indent="-228600"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L="2743200" marR="0" lvl="5"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L="3200400" marR="0" lvl="6"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L="3657600" marR="0" lvl="7"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L="4114800" marR="0" lvl="8"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165" name="Google Shape;165;p28"/>
          <p:cNvSpPr txBox="1">
            <a:spLocks noGrp="1"/>
          </p:cNvSpPr>
          <p:nvPr>
            <p:ph type="ftr" idx="11"/>
          </p:nvPr>
        </p:nvSpPr>
        <p:spPr>
          <a:xfrm>
            <a:off x="838200" y="6296025"/>
            <a:ext cx="2743200" cy="365125"/>
          </a:xfrm>
          <a:prstGeom prst="rect">
            <a:avLst/>
          </a:prstGeom>
          <a:noFill/>
          <a:ln>
            <a:noFill/>
          </a:ln>
        </p:spPr>
        <p:txBody>
          <a:bodyPr spcFirstLastPara="1" wrap="square" lIns="0"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6" name="Google Shape;166;p28"/>
          <p:cNvSpPr txBox="1">
            <a:spLocks noGrp="1"/>
          </p:cNvSpPr>
          <p:nvPr>
            <p:ph type="sldNum" idx="12"/>
          </p:nvPr>
        </p:nvSpPr>
        <p:spPr>
          <a:xfrm>
            <a:off x="8610600" y="6296025"/>
            <a:ext cx="2743200" cy="365125"/>
          </a:xfrm>
          <a:prstGeom prst="rect">
            <a:avLst/>
          </a:prstGeom>
          <a:noFill/>
          <a:ln>
            <a:noFill/>
          </a:ln>
        </p:spPr>
        <p:txBody>
          <a:bodyPr spcFirstLastPara="1" wrap="square" lIns="91425" tIns="45700" rIns="0" bIns="45700" anchor="ctr" anchorCtr="0">
            <a:noAutofit/>
          </a:bodyPr>
          <a:lstStyle>
            <a:lvl1pPr marL="0" marR="0" lvl="0"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1pPr>
            <a:lvl2pPr marL="0" marR="0" lvl="1"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2pPr>
            <a:lvl3pPr marL="0" marR="0" lvl="2"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3pPr>
            <a:lvl4pPr marL="0" marR="0" lvl="3"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4pPr>
            <a:lvl5pPr marL="0" marR="0" lvl="4"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5pPr>
            <a:lvl6pPr marL="0" marR="0" lvl="5"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6pPr>
            <a:lvl7pPr marL="0" marR="0" lvl="6"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7pPr>
            <a:lvl8pPr marL="0" marR="0" lvl="7"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8pPr>
            <a:lvl9pPr marL="0" marR="0" lvl="8"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9pPr>
          </a:lstStyle>
          <a:p>
            <a:pPr marL="0" lvl="0" indent="0" algn="r" rtl="0">
              <a:spcBef>
                <a:spcPts val="0"/>
              </a:spcBef>
              <a:spcAft>
                <a:spcPts val="0"/>
              </a:spcAft>
              <a:buNone/>
            </a:pPr>
            <a:fld id="{00000000-1234-1234-1234-123412341234}" type="slidenum">
              <a:rPr lang="en-US"/>
              <a:t>‹#›</a:t>
            </a:fld>
            <a:endParaRPr sz="1400" b="0">
              <a:solidFill>
                <a:srgbClr val="000000"/>
              </a:solidFill>
              <a:latin typeface="Arial"/>
              <a:ea typeface="Arial"/>
              <a:cs typeface="Arial"/>
              <a:sym typeface="Arial"/>
            </a:endParaRPr>
          </a:p>
        </p:txBody>
      </p:sp>
    </p:spTree>
    <p:extLst>
      <p:ext uri="{BB962C8B-B14F-4D97-AF65-F5344CB8AC3E}">
        <p14:creationId xmlns:p14="http://schemas.microsoft.com/office/powerpoint/2010/main" val="3432149608"/>
      </p:ext>
    </p:extLst>
  </p:cSld>
  <p:clrMap bg1="lt1" tx1="dk1" bg2="dk2" tx2="lt2" accent1="accent1" accent2="accent2" accent3="accent3" accent4="accent4" accent5="accent5" accent6="accent6" hlink="hlink" folHlink="folHlink"/>
  <p:sldLayoutIdLst>
    <p:sldLayoutId id="214748369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
        <p:nvSpPr>
          <p:cNvPr id="63" name="Google Shape;63;p12"/>
          <p:cNvSpPr txBox="1"/>
          <p:nvPr/>
        </p:nvSpPr>
        <p:spPr>
          <a:xfrm>
            <a:off x="0" y="3209925"/>
            <a:ext cx="6299200" cy="2684462"/>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64" name="Google Shape;64;p12"/>
          <p:cNvSpPr txBox="1"/>
          <p:nvPr/>
        </p:nvSpPr>
        <p:spPr>
          <a:xfrm>
            <a:off x="11772900" y="3195637"/>
            <a:ext cx="419100" cy="2682875"/>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65" name="Google Shape;65;p12"/>
          <p:cNvCxnSpPr/>
          <p:nvPr/>
        </p:nvCxnSpPr>
        <p:spPr>
          <a:xfrm rot="10800000">
            <a:off x="838200" y="528637"/>
            <a:ext cx="360362" cy="0"/>
          </a:xfrm>
          <a:prstGeom prst="straightConnector1">
            <a:avLst/>
          </a:prstGeom>
          <a:noFill/>
          <a:ln w="63500" cap="flat" cmpd="sng">
            <a:solidFill>
              <a:schemeClr val="dk1"/>
            </a:solidFill>
            <a:prstDash val="solid"/>
            <a:miter lim="800000"/>
            <a:headEnd type="none" w="med" len="med"/>
            <a:tailEnd type="none" w="med" len="med"/>
          </a:ln>
        </p:spPr>
      </p:cxnSp>
      <p:sp>
        <p:nvSpPr>
          <p:cNvPr id="66" name="Google Shape;66;p12"/>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Muli Black"/>
              <a:buNone/>
              <a:defRPr sz="4400" b="1" i="0" u="none" strike="noStrike" cap="none">
                <a:solidFill>
                  <a:schemeClr val="dk1"/>
                </a:solidFill>
                <a:latin typeface="Muli Black"/>
                <a:ea typeface="Muli Black"/>
                <a:cs typeface="Muli Black"/>
                <a:sym typeface="Muli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2"/>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1"/>
              </a:spcBef>
              <a:spcAft>
                <a:spcPts val="0"/>
              </a:spcAft>
              <a:buClr>
                <a:schemeClr val="dk1"/>
              </a:buClr>
              <a:buSzPts val="3600"/>
              <a:buFont typeface="Arial"/>
              <a:buNone/>
              <a:defRPr sz="3600" b="1" i="0" u="none" strike="noStrike" cap="none">
                <a:solidFill>
                  <a:schemeClr val="dk1"/>
                </a:solidFill>
                <a:latin typeface="Muli Black"/>
                <a:ea typeface="Muli Black"/>
                <a:cs typeface="Muli Black"/>
                <a:sym typeface="Muli Black"/>
              </a:defRPr>
            </a:lvl1pPr>
            <a:lvl2pPr marL="914400" marR="0" lvl="1" indent="-228600"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L="1371600" marR="0" lvl="2" indent="-228600"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L="1828800" marR="0" lvl="3" indent="-228600"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L="2286000" marR="0" lvl="4" indent="-228600"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L="2743200" marR="0" lvl="5"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L="3200400" marR="0" lvl="6"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L="3657600" marR="0" lvl="7"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L="4114800" marR="0" lvl="8"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68" name="Google Shape;68;p12"/>
          <p:cNvSpPr txBox="1">
            <a:spLocks noGrp="1"/>
          </p:cNvSpPr>
          <p:nvPr>
            <p:ph type="ftr" idx="11"/>
          </p:nvPr>
        </p:nvSpPr>
        <p:spPr>
          <a:xfrm>
            <a:off x="838200" y="6296025"/>
            <a:ext cx="2743200" cy="365125"/>
          </a:xfrm>
          <a:prstGeom prst="rect">
            <a:avLst/>
          </a:prstGeom>
          <a:noFill/>
          <a:ln>
            <a:noFill/>
          </a:ln>
        </p:spPr>
        <p:txBody>
          <a:bodyPr spcFirstLastPara="1" wrap="square" lIns="0"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2"/>
          <p:cNvSpPr txBox="1">
            <a:spLocks noGrp="1"/>
          </p:cNvSpPr>
          <p:nvPr>
            <p:ph type="sldNum" idx="12"/>
          </p:nvPr>
        </p:nvSpPr>
        <p:spPr>
          <a:xfrm>
            <a:off x="8610600" y="6296025"/>
            <a:ext cx="2743200" cy="365125"/>
          </a:xfrm>
          <a:prstGeom prst="rect">
            <a:avLst/>
          </a:prstGeom>
          <a:noFill/>
          <a:ln>
            <a:noFill/>
          </a:ln>
        </p:spPr>
        <p:txBody>
          <a:bodyPr spcFirstLastPara="1" wrap="square" lIns="91425" tIns="45700" rIns="0" bIns="45700" anchor="ctr" anchorCtr="0">
            <a:noAutofit/>
          </a:bodyPr>
          <a:lstStyle>
            <a:lvl1pPr marL="0" marR="0" lvl="0"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1pPr>
            <a:lvl2pPr marL="0" marR="0" lvl="1"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2pPr>
            <a:lvl3pPr marL="0" marR="0" lvl="2"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3pPr>
            <a:lvl4pPr marL="0" marR="0" lvl="3"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4pPr>
            <a:lvl5pPr marL="0" marR="0" lvl="4"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5pPr>
            <a:lvl6pPr marL="0" marR="0" lvl="5"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6pPr>
            <a:lvl7pPr marL="0" marR="0" lvl="6"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7pPr>
            <a:lvl8pPr marL="0" marR="0" lvl="7"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8pPr>
            <a:lvl9pPr marL="0" marR="0" lvl="8"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9pPr>
          </a:lstStyle>
          <a:p>
            <a:pPr marL="0" lvl="0" indent="0" algn="r" rtl="0">
              <a:spcBef>
                <a:spcPts val="0"/>
              </a:spcBef>
              <a:spcAft>
                <a:spcPts val="0"/>
              </a:spcAft>
              <a:buNone/>
            </a:pPr>
            <a:fld id="{00000000-1234-1234-1234-123412341234}" type="slidenum">
              <a:rPr lang="en-US"/>
              <a:t>‹#›</a:t>
            </a:fld>
            <a:endParaRPr sz="1400" b="0">
              <a:solidFill>
                <a:srgbClr val="000000"/>
              </a:solidFill>
              <a:latin typeface="Arial"/>
              <a:ea typeface="Arial"/>
              <a:cs typeface="Arial"/>
              <a:sym typeface="Arial"/>
            </a:endParaRPr>
          </a:p>
        </p:txBody>
      </p:sp>
    </p:spTree>
    <p:extLst>
      <p:ext uri="{BB962C8B-B14F-4D97-AF65-F5344CB8AC3E}">
        <p14:creationId xmlns:p14="http://schemas.microsoft.com/office/powerpoint/2010/main" val="2630583489"/>
      </p:ext>
    </p:extLst>
  </p:cSld>
  <p:clrMap bg1="lt1" tx1="dk1" bg2="dk2" tx2="lt2" accent1="accent1" accent2="accent2" accent3="accent3" accent4="accent4" accent5="accent5" accent6="accent6" hlink="hlink" folHlink="folHlink"/>
  <p:sldLayoutIdLst>
    <p:sldLayoutId id="214748369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p32"/>
          <p:cNvSpPr txBox="1"/>
          <p:nvPr/>
        </p:nvSpPr>
        <p:spPr>
          <a:xfrm>
            <a:off x="0" y="4395787"/>
            <a:ext cx="12192000" cy="2462212"/>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186" name="Google Shape;186;p32"/>
          <p:cNvCxnSpPr/>
          <p:nvPr/>
        </p:nvCxnSpPr>
        <p:spPr>
          <a:xfrm rot="10800000">
            <a:off x="5916612" y="2489200"/>
            <a:ext cx="358775" cy="0"/>
          </a:xfrm>
          <a:prstGeom prst="straightConnector1">
            <a:avLst/>
          </a:prstGeom>
          <a:noFill/>
          <a:ln w="63500" cap="flat" cmpd="sng">
            <a:solidFill>
              <a:schemeClr val="dk1"/>
            </a:solidFill>
            <a:prstDash val="solid"/>
            <a:miter lim="800000"/>
            <a:headEnd type="none" w="med" len="med"/>
            <a:tailEnd type="none" w="med" len="med"/>
          </a:ln>
        </p:spPr>
      </p:cxnSp>
      <p:sp>
        <p:nvSpPr>
          <p:cNvPr id="187" name="Google Shape;187;p32"/>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Muli Black"/>
              <a:buNone/>
              <a:defRPr sz="4400" b="1" i="0" u="none" strike="noStrike" cap="none">
                <a:solidFill>
                  <a:schemeClr val="dk1"/>
                </a:solidFill>
                <a:latin typeface="Muli Black"/>
                <a:ea typeface="Muli Black"/>
                <a:cs typeface="Muli Black"/>
                <a:sym typeface="Muli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8" name="Google Shape;188;p32"/>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1"/>
              </a:spcBef>
              <a:spcAft>
                <a:spcPts val="0"/>
              </a:spcAft>
              <a:buClr>
                <a:schemeClr val="dk1"/>
              </a:buClr>
              <a:buSzPts val="3600"/>
              <a:buFont typeface="Arial"/>
              <a:buNone/>
              <a:defRPr sz="3600" b="1" i="0" u="none" strike="noStrike" cap="none">
                <a:solidFill>
                  <a:schemeClr val="dk1"/>
                </a:solidFill>
                <a:latin typeface="Muli Black"/>
                <a:ea typeface="Muli Black"/>
                <a:cs typeface="Muli Black"/>
                <a:sym typeface="Muli Black"/>
              </a:defRPr>
            </a:lvl1pPr>
            <a:lvl2pPr marL="914400" marR="0" lvl="1" indent="-228600"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L="1371600" marR="0" lvl="2" indent="-228600"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L="1828800" marR="0" lvl="3" indent="-228600"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L="2286000" marR="0" lvl="4" indent="-228600"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L="2743200" marR="0" lvl="5"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L="3200400" marR="0" lvl="6"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L="3657600" marR="0" lvl="7"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L="4114800" marR="0" lvl="8"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189" name="Google Shape;189;p32"/>
          <p:cNvSpPr txBox="1">
            <a:spLocks noGrp="1"/>
          </p:cNvSpPr>
          <p:nvPr>
            <p:ph type="ftr" idx="11"/>
          </p:nvPr>
        </p:nvSpPr>
        <p:spPr>
          <a:xfrm>
            <a:off x="838200" y="6296025"/>
            <a:ext cx="2743200" cy="365125"/>
          </a:xfrm>
          <a:prstGeom prst="rect">
            <a:avLst/>
          </a:prstGeom>
          <a:noFill/>
          <a:ln>
            <a:noFill/>
          </a:ln>
        </p:spPr>
        <p:txBody>
          <a:bodyPr spcFirstLastPara="1" wrap="square" lIns="0"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0" name="Google Shape;190;p32"/>
          <p:cNvSpPr txBox="1">
            <a:spLocks noGrp="1"/>
          </p:cNvSpPr>
          <p:nvPr>
            <p:ph type="sldNum" idx="12"/>
          </p:nvPr>
        </p:nvSpPr>
        <p:spPr>
          <a:xfrm>
            <a:off x="8610600" y="6296025"/>
            <a:ext cx="2743200" cy="365125"/>
          </a:xfrm>
          <a:prstGeom prst="rect">
            <a:avLst/>
          </a:prstGeom>
          <a:noFill/>
          <a:ln>
            <a:noFill/>
          </a:ln>
        </p:spPr>
        <p:txBody>
          <a:bodyPr spcFirstLastPara="1" wrap="square" lIns="91425" tIns="45700" rIns="0" bIns="45700" anchor="ctr" anchorCtr="0">
            <a:noAutofit/>
          </a:bodyPr>
          <a:lstStyle>
            <a:lvl1pPr marL="0" marR="0" lvl="0" indent="0" algn="r" rtl="0">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1pPr>
            <a:lvl2pPr marL="0" marR="0" lvl="1" indent="0" algn="r" rtl="0">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2pPr>
            <a:lvl3pPr marL="0" marR="0" lvl="2" indent="0" algn="r" rtl="0">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3pPr>
            <a:lvl4pPr marL="0" marR="0" lvl="3" indent="0" algn="r" rtl="0">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4pPr>
            <a:lvl5pPr marL="0" marR="0" lvl="4" indent="0" algn="r" rtl="0">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5pPr>
            <a:lvl6pPr marL="0" marR="0" lvl="5" indent="0" algn="r" rtl="0">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6pPr>
            <a:lvl7pPr marL="0" marR="0" lvl="6" indent="0" algn="r" rtl="0">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7pPr>
            <a:lvl8pPr marL="0" marR="0" lvl="7" indent="0" algn="r" rtl="0">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8pPr>
            <a:lvl9pPr marL="0" marR="0" lvl="8" indent="0" algn="r" rtl="0">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9pPr>
          </a:lstStyle>
          <a:p>
            <a:pPr marL="0" lvl="0" indent="0" algn="r" rtl="0">
              <a:spcBef>
                <a:spcPts val="0"/>
              </a:spcBef>
              <a:spcAft>
                <a:spcPts val="0"/>
              </a:spcAft>
              <a:buNone/>
            </a:pPr>
            <a:fld id="{00000000-1234-1234-1234-123412341234}" type="slidenum">
              <a:rPr lang="en-US"/>
              <a:t>‹#›</a:t>
            </a:fld>
            <a:endParaRPr sz="1400" b="0">
              <a:solidFill>
                <a:srgbClr val="000000"/>
              </a:solidFill>
              <a:latin typeface="Arial"/>
              <a:ea typeface="Arial"/>
              <a:cs typeface="Arial"/>
              <a:sym typeface="Arial"/>
            </a:endParaRPr>
          </a:p>
        </p:txBody>
      </p:sp>
    </p:spTree>
    <p:extLst>
      <p:ext uri="{BB962C8B-B14F-4D97-AF65-F5344CB8AC3E}">
        <p14:creationId xmlns:p14="http://schemas.microsoft.com/office/powerpoint/2010/main" val="3801031198"/>
      </p:ext>
    </p:extLst>
  </p:cSld>
  <p:clrMap bg1="lt1" tx1="dk1" bg2="dk2" tx2="lt2" accent1="accent1" accent2="accent2" accent3="accent3" accent4="accent4" accent5="accent5" accent6="accent6" hlink="hlink" folHlink="folHlink"/>
  <p:sldLayoutIdLst>
    <p:sldLayoutId id="214748369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18"/>
        <p:cNvGrpSpPr/>
        <p:nvPr/>
      </p:nvGrpSpPr>
      <p:grpSpPr>
        <a:xfrm>
          <a:off x="0" y="0"/>
          <a:ext cx="0" cy="0"/>
          <a:chOff x="0" y="0"/>
          <a:chExt cx="0" cy="0"/>
        </a:xfrm>
      </p:grpSpPr>
      <p:sp>
        <p:nvSpPr>
          <p:cNvPr id="219" name="Google Shape;219;p3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Muli Black"/>
              <a:buNone/>
              <a:defRPr sz="4400" b="1" i="0" u="none" strike="noStrike" cap="none">
                <a:solidFill>
                  <a:schemeClr val="dk1"/>
                </a:solidFill>
                <a:latin typeface="Muli Black"/>
                <a:ea typeface="Muli Black"/>
                <a:cs typeface="Muli Black"/>
                <a:sym typeface="Muli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20" name="Google Shape;220;p3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1"/>
              </a:spcBef>
              <a:spcAft>
                <a:spcPts val="0"/>
              </a:spcAft>
              <a:buClr>
                <a:schemeClr val="dk1"/>
              </a:buClr>
              <a:buSzPts val="3600"/>
              <a:buFont typeface="Arial"/>
              <a:buNone/>
              <a:defRPr sz="3600" b="1" i="0" u="none" strike="noStrike" cap="none">
                <a:solidFill>
                  <a:schemeClr val="dk1"/>
                </a:solidFill>
                <a:latin typeface="Muli Black"/>
                <a:ea typeface="Muli Black"/>
                <a:cs typeface="Muli Black"/>
                <a:sym typeface="Muli Black"/>
              </a:defRPr>
            </a:lvl1pPr>
            <a:lvl2pPr marL="914400" marR="0" lvl="1" indent="-228600"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L="1371600" marR="0" lvl="2" indent="-228600"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L="1828800" marR="0" lvl="3" indent="-228600"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L="2286000" marR="0" lvl="4" indent="-228600"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L="2743200" marR="0" lvl="5"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L="3200400" marR="0" lvl="6"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L="3657600" marR="0" lvl="7"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L="4114800" marR="0" lvl="8"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072193339"/>
      </p:ext>
    </p:extLst>
  </p:cSld>
  <p:clrMap bg1="lt1" tx1="dk1" bg2="dk2" tx2="lt2" accent1="accent1" accent2="accent2" accent3="accent3" accent4="accent4" accent5="accent5" accent6="accent6" hlink="hlink" folHlink="folHlink"/>
  <p:sldLayoutIdLst>
    <p:sldLayoutId id="214748369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sp>
        <p:nvSpPr>
          <p:cNvPr id="151" name="Google Shape;151;p26"/>
          <p:cNvSpPr txBox="1"/>
          <p:nvPr/>
        </p:nvSpPr>
        <p:spPr>
          <a:xfrm>
            <a:off x="0" y="0"/>
            <a:ext cx="920115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52" name="Google Shape;152;p26"/>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Muli Black"/>
              <a:buNone/>
              <a:defRPr sz="4400" b="1" i="0" u="none" strike="noStrike" cap="none">
                <a:solidFill>
                  <a:schemeClr val="dk1"/>
                </a:solidFill>
                <a:latin typeface="Muli Black"/>
                <a:ea typeface="Muli Black"/>
                <a:cs typeface="Muli Black"/>
                <a:sym typeface="Muli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3" name="Google Shape;153;p26"/>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1"/>
              </a:spcBef>
              <a:spcAft>
                <a:spcPts val="0"/>
              </a:spcAft>
              <a:buClr>
                <a:schemeClr val="dk1"/>
              </a:buClr>
              <a:buSzPts val="3600"/>
              <a:buFont typeface="Arial"/>
              <a:buNone/>
              <a:defRPr sz="3600" b="1" i="0" u="none" strike="noStrike" cap="none">
                <a:solidFill>
                  <a:schemeClr val="dk1"/>
                </a:solidFill>
                <a:latin typeface="Muli Black"/>
                <a:ea typeface="Muli Black"/>
                <a:cs typeface="Muli Black"/>
                <a:sym typeface="Muli Black"/>
              </a:defRPr>
            </a:lvl1pPr>
            <a:lvl2pPr marL="914400" marR="0" lvl="1" indent="-228600"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L="1371600" marR="0" lvl="2" indent="-228600"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L="1828800" marR="0" lvl="3" indent="-228600"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L="2286000" marR="0" lvl="4" indent="-228600"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L="2743200" marR="0" lvl="5"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L="3200400" marR="0" lvl="6"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L="3657600" marR="0" lvl="7"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L="4114800" marR="0" lvl="8"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154" name="Google Shape;154;p26"/>
          <p:cNvSpPr txBox="1">
            <a:spLocks noGrp="1"/>
          </p:cNvSpPr>
          <p:nvPr>
            <p:ph type="ftr" idx="11"/>
          </p:nvPr>
        </p:nvSpPr>
        <p:spPr>
          <a:xfrm>
            <a:off x="838200" y="6296025"/>
            <a:ext cx="2743200" cy="365125"/>
          </a:xfrm>
          <a:prstGeom prst="rect">
            <a:avLst/>
          </a:prstGeom>
          <a:noFill/>
          <a:ln>
            <a:noFill/>
          </a:ln>
        </p:spPr>
        <p:txBody>
          <a:bodyPr spcFirstLastPara="1" wrap="square" lIns="0"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5" name="Google Shape;155;p26"/>
          <p:cNvSpPr txBox="1">
            <a:spLocks noGrp="1"/>
          </p:cNvSpPr>
          <p:nvPr>
            <p:ph type="sldNum" idx="12"/>
          </p:nvPr>
        </p:nvSpPr>
        <p:spPr>
          <a:xfrm>
            <a:off x="8610600" y="6296025"/>
            <a:ext cx="2743200" cy="365125"/>
          </a:xfrm>
          <a:prstGeom prst="rect">
            <a:avLst/>
          </a:prstGeom>
          <a:noFill/>
          <a:ln>
            <a:noFill/>
          </a:ln>
        </p:spPr>
        <p:txBody>
          <a:bodyPr spcFirstLastPara="1" wrap="square" lIns="91425" tIns="45700" rIns="0" bIns="45700" anchor="ctr" anchorCtr="0">
            <a:noAutofit/>
          </a:bodyPr>
          <a:lstStyle>
            <a:lvl1pPr marL="0" marR="0" lvl="0"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1pPr>
            <a:lvl2pPr marL="0" marR="0" lvl="1"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2pPr>
            <a:lvl3pPr marL="0" marR="0" lvl="2"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3pPr>
            <a:lvl4pPr marL="0" marR="0" lvl="3"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4pPr>
            <a:lvl5pPr marL="0" marR="0" lvl="4"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5pPr>
            <a:lvl6pPr marL="0" marR="0" lvl="5"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6pPr>
            <a:lvl7pPr marL="0" marR="0" lvl="6"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7pPr>
            <a:lvl8pPr marL="0" marR="0" lvl="7"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8pPr>
            <a:lvl9pPr marL="0" marR="0" lvl="8"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9pPr>
          </a:lstStyle>
          <a:p>
            <a:pPr marL="0" lvl="0" indent="0" algn="r" rtl="0">
              <a:spcBef>
                <a:spcPts val="0"/>
              </a:spcBef>
              <a:spcAft>
                <a:spcPts val="0"/>
              </a:spcAft>
              <a:buNone/>
            </a:pPr>
            <a:fld id="{00000000-1234-1234-1234-123412341234}" type="slidenum">
              <a:rPr lang="en-US"/>
              <a:t>‹#›</a:t>
            </a:fld>
            <a:endParaRPr sz="1400" b="0">
              <a:solidFill>
                <a:srgbClr val="000000"/>
              </a:solidFill>
              <a:latin typeface="Arial"/>
              <a:ea typeface="Arial"/>
              <a:cs typeface="Arial"/>
              <a:sym typeface="Arial"/>
            </a:endParaRPr>
          </a:p>
        </p:txBody>
      </p:sp>
    </p:spTree>
    <p:extLst>
      <p:ext uri="{BB962C8B-B14F-4D97-AF65-F5344CB8AC3E}">
        <p14:creationId xmlns:p14="http://schemas.microsoft.com/office/powerpoint/2010/main" val="192925353"/>
      </p:ext>
    </p:extLst>
  </p:cSld>
  <p:clrMap bg1="lt1" tx1="dk1" bg2="dk2" tx2="lt2" accent1="accent1" accent2="accent2" accent3="accent3" accent4="accent4" accent5="accent5" accent6="accent6" hlink="hlink" folHlink="folHlink"/>
  <p:sldLayoutIdLst>
    <p:sldLayoutId id="214748369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9"/>
        <p:cNvGrpSpPr/>
        <p:nvPr/>
      </p:nvGrpSpPr>
      <p:grpSpPr>
        <a:xfrm>
          <a:off x="0" y="0"/>
          <a:ext cx="0" cy="0"/>
          <a:chOff x="0" y="0"/>
          <a:chExt cx="0" cy="0"/>
        </a:xfrm>
      </p:grpSpPr>
      <p:cxnSp>
        <p:nvCxnSpPr>
          <p:cNvPr id="210" name="Google Shape;210;p36"/>
          <p:cNvCxnSpPr/>
          <p:nvPr/>
        </p:nvCxnSpPr>
        <p:spPr>
          <a:xfrm rot="10800000">
            <a:off x="838200" y="4748212"/>
            <a:ext cx="10515600" cy="0"/>
          </a:xfrm>
          <a:prstGeom prst="straightConnector1">
            <a:avLst/>
          </a:prstGeom>
          <a:noFill/>
          <a:ln w="63500" cap="flat" cmpd="sng">
            <a:solidFill>
              <a:schemeClr val="lt1"/>
            </a:solidFill>
            <a:prstDash val="solid"/>
            <a:miter lim="800000"/>
            <a:headEnd type="none" w="med" len="med"/>
            <a:tailEnd type="none" w="med" len="med"/>
          </a:ln>
        </p:spPr>
      </p:cxnSp>
      <p:sp>
        <p:nvSpPr>
          <p:cNvPr id="211" name="Google Shape;211;p36"/>
          <p:cNvSpPr txBox="1"/>
          <p:nvPr/>
        </p:nvSpPr>
        <p:spPr>
          <a:xfrm>
            <a:off x="3794125" y="0"/>
            <a:ext cx="4603750" cy="4778375"/>
          </a:xfrm>
          <a:prstGeom prst="rect">
            <a:avLst/>
          </a:prstGeom>
          <a:solidFill>
            <a:schemeClr val="lt1"/>
          </a:solidFill>
          <a:ln>
            <a:noFill/>
          </a:ln>
        </p:spPr>
        <p:txBody>
          <a:bodyPr spcFirstLastPara="1" wrap="square" lIns="360000" tIns="360000" rIns="360000" bIns="1260000" anchor="b"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12" name="Google Shape;212;p36"/>
          <p:cNvSpPr txBox="1"/>
          <p:nvPr/>
        </p:nvSpPr>
        <p:spPr>
          <a:xfrm>
            <a:off x="5826125" y="0"/>
            <a:ext cx="539750" cy="53975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Muli Black"/>
              <a:buNone/>
            </a:pPr>
            <a:r>
              <a:rPr lang="en-US" sz="1600" b="1" i="0" u="none">
                <a:solidFill>
                  <a:schemeClr val="lt1"/>
                </a:solidFill>
                <a:latin typeface="Muli Black"/>
                <a:ea typeface="Muli Black"/>
                <a:cs typeface="Muli Black"/>
                <a:sym typeface="Muli Black"/>
              </a:rPr>
              <a:t>K</a:t>
            </a:r>
            <a:endParaRPr/>
          </a:p>
        </p:txBody>
      </p:sp>
      <p:sp>
        <p:nvSpPr>
          <p:cNvPr id="213" name="Google Shape;213;p36"/>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Muli Black"/>
              <a:buNone/>
              <a:defRPr sz="4400" b="1" i="0" u="none" strike="noStrike" cap="none">
                <a:solidFill>
                  <a:schemeClr val="dk1"/>
                </a:solidFill>
                <a:latin typeface="Muli Black"/>
                <a:ea typeface="Muli Black"/>
                <a:cs typeface="Muli Black"/>
                <a:sym typeface="Muli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4" name="Google Shape;214;p36"/>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1"/>
              </a:spcBef>
              <a:spcAft>
                <a:spcPts val="0"/>
              </a:spcAft>
              <a:buClr>
                <a:schemeClr val="dk1"/>
              </a:buClr>
              <a:buSzPts val="3600"/>
              <a:buFont typeface="Arial"/>
              <a:buNone/>
              <a:defRPr sz="3600" b="1" i="0" u="none" strike="noStrike" cap="none">
                <a:solidFill>
                  <a:schemeClr val="dk1"/>
                </a:solidFill>
                <a:latin typeface="Muli Black"/>
                <a:ea typeface="Muli Black"/>
                <a:cs typeface="Muli Black"/>
                <a:sym typeface="Muli Black"/>
              </a:defRPr>
            </a:lvl1pPr>
            <a:lvl2pPr marL="914400" marR="0" lvl="1" indent="-228600"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L="1371600" marR="0" lvl="2" indent="-228600"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L="1828800" marR="0" lvl="3" indent="-228600"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L="2286000" marR="0" lvl="4" indent="-228600"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L="2743200" marR="0" lvl="5"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L="3200400" marR="0" lvl="6"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L="3657600" marR="0" lvl="7"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L="4114800" marR="0" lvl="8"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215" name="Google Shape;215;p36"/>
          <p:cNvSpPr txBox="1">
            <a:spLocks noGrp="1"/>
          </p:cNvSpPr>
          <p:nvPr>
            <p:ph type="ftr" idx="11"/>
          </p:nvPr>
        </p:nvSpPr>
        <p:spPr>
          <a:xfrm>
            <a:off x="838200" y="6296025"/>
            <a:ext cx="2743200" cy="365125"/>
          </a:xfrm>
          <a:prstGeom prst="rect">
            <a:avLst/>
          </a:prstGeom>
          <a:noFill/>
          <a:ln>
            <a:noFill/>
          </a:ln>
        </p:spPr>
        <p:txBody>
          <a:bodyPr spcFirstLastPara="1" wrap="square" lIns="0"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765888312"/>
      </p:ext>
    </p:extLst>
  </p:cSld>
  <p:clrMap bg1="lt1" tx1="dk1" bg2="dk2" tx2="lt2" accent1="accent1" accent2="accent2" accent3="accent3" accent4="accent4" accent5="accent5" accent6="accent6" hlink="hlink" folHlink="folHlink"/>
  <p:sldLayoutIdLst>
    <p:sldLayoutId id="214748370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22"/>
          <p:cNvSpPr txBox="1"/>
          <p:nvPr/>
        </p:nvSpPr>
        <p:spPr>
          <a:xfrm>
            <a:off x="5489575" y="322262"/>
            <a:ext cx="1212850" cy="2400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5000"/>
              <a:buFont typeface="Muli Black"/>
              <a:buNone/>
            </a:pPr>
            <a:r>
              <a:rPr lang="en-US" sz="15000" b="1" i="0" u="none">
                <a:solidFill>
                  <a:schemeClr val="dk1"/>
                </a:solidFill>
                <a:latin typeface="Muli Black"/>
                <a:ea typeface="Muli Black"/>
                <a:cs typeface="Muli Black"/>
                <a:sym typeface="Muli Black"/>
              </a:rPr>
              <a:t>“</a:t>
            </a:r>
            <a:endParaRPr/>
          </a:p>
        </p:txBody>
      </p:sp>
      <p:cxnSp>
        <p:nvCxnSpPr>
          <p:cNvPr id="130" name="Google Shape;130;p22"/>
          <p:cNvCxnSpPr/>
          <p:nvPr/>
        </p:nvCxnSpPr>
        <p:spPr>
          <a:xfrm rot="10800000">
            <a:off x="5916612" y="5321300"/>
            <a:ext cx="358775" cy="0"/>
          </a:xfrm>
          <a:prstGeom prst="straightConnector1">
            <a:avLst/>
          </a:prstGeom>
          <a:noFill/>
          <a:ln w="63500" cap="flat" cmpd="sng">
            <a:solidFill>
              <a:schemeClr val="dk1"/>
            </a:solidFill>
            <a:prstDash val="solid"/>
            <a:miter lim="800000"/>
            <a:headEnd type="none" w="med" len="med"/>
            <a:tailEnd type="none" w="med" len="med"/>
          </a:ln>
        </p:spPr>
      </p:cxnSp>
      <p:sp>
        <p:nvSpPr>
          <p:cNvPr id="131" name="Google Shape;131;p22"/>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Muli Black"/>
              <a:buNone/>
              <a:defRPr sz="4400" b="1" i="0" u="none" strike="noStrike" cap="none">
                <a:solidFill>
                  <a:schemeClr val="dk1"/>
                </a:solidFill>
                <a:latin typeface="Muli Black"/>
                <a:ea typeface="Muli Black"/>
                <a:cs typeface="Muli Black"/>
                <a:sym typeface="Muli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2" name="Google Shape;132;p22"/>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1"/>
              </a:spcBef>
              <a:spcAft>
                <a:spcPts val="0"/>
              </a:spcAft>
              <a:buClr>
                <a:schemeClr val="dk1"/>
              </a:buClr>
              <a:buSzPts val="3600"/>
              <a:buFont typeface="Arial"/>
              <a:buNone/>
              <a:defRPr sz="3600" b="1" i="0" u="none" strike="noStrike" cap="none">
                <a:solidFill>
                  <a:schemeClr val="dk1"/>
                </a:solidFill>
                <a:latin typeface="Muli Black"/>
                <a:ea typeface="Muli Black"/>
                <a:cs typeface="Muli Black"/>
                <a:sym typeface="Muli Black"/>
              </a:defRPr>
            </a:lvl1pPr>
            <a:lvl2pPr marL="914400" marR="0" lvl="1" indent="-228600"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L="1371600" marR="0" lvl="2" indent="-228600"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L="1828800" marR="0" lvl="3" indent="-228600"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L="2286000" marR="0" lvl="4" indent="-228600"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L="2743200" marR="0" lvl="5"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L="3200400" marR="0" lvl="6"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L="3657600" marR="0" lvl="7"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L="4114800" marR="0" lvl="8"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133" name="Google Shape;133;p22"/>
          <p:cNvSpPr txBox="1">
            <a:spLocks noGrp="1"/>
          </p:cNvSpPr>
          <p:nvPr>
            <p:ph type="ftr" idx="11"/>
          </p:nvPr>
        </p:nvSpPr>
        <p:spPr>
          <a:xfrm>
            <a:off x="838200" y="6296025"/>
            <a:ext cx="2743200" cy="365125"/>
          </a:xfrm>
          <a:prstGeom prst="rect">
            <a:avLst/>
          </a:prstGeom>
          <a:noFill/>
          <a:ln>
            <a:noFill/>
          </a:ln>
        </p:spPr>
        <p:txBody>
          <a:bodyPr spcFirstLastPara="1" wrap="square" lIns="0"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4" name="Google Shape;134;p22"/>
          <p:cNvSpPr txBox="1">
            <a:spLocks noGrp="1"/>
          </p:cNvSpPr>
          <p:nvPr>
            <p:ph type="sldNum" idx="12"/>
          </p:nvPr>
        </p:nvSpPr>
        <p:spPr>
          <a:xfrm>
            <a:off x="8610600" y="6296025"/>
            <a:ext cx="2743200" cy="365125"/>
          </a:xfrm>
          <a:prstGeom prst="rect">
            <a:avLst/>
          </a:prstGeom>
          <a:noFill/>
          <a:ln>
            <a:noFill/>
          </a:ln>
        </p:spPr>
        <p:txBody>
          <a:bodyPr spcFirstLastPara="1" wrap="square" lIns="91425" tIns="45700" rIns="0" bIns="45700" anchor="ctr" anchorCtr="0">
            <a:noAutofit/>
          </a:bodyPr>
          <a:lstStyle>
            <a:lvl1pPr marL="0" marR="0" lvl="0"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1pPr>
            <a:lvl2pPr marL="0" marR="0" lvl="1"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2pPr>
            <a:lvl3pPr marL="0" marR="0" lvl="2"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3pPr>
            <a:lvl4pPr marL="0" marR="0" lvl="3"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4pPr>
            <a:lvl5pPr marL="0" marR="0" lvl="4"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5pPr>
            <a:lvl6pPr marL="0" marR="0" lvl="5"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6pPr>
            <a:lvl7pPr marL="0" marR="0" lvl="6"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7pPr>
            <a:lvl8pPr marL="0" marR="0" lvl="7"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8pPr>
            <a:lvl9pPr marL="0" marR="0" lvl="8" indent="0" algn="r" rtl="0">
              <a:lnSpc>
                <a:spcPct val="100000"/>
              </a:lnSpc>
              <a:spcBef>
                <a:spcPts val="0"/>
              </a:spcBef>
              <a:spcAft>
                <a:spcPts val="0"/>
              </a:spcAft>
              <a:buClr>
                <a:schemeClr val="dk1"/>
              </a:buClr>
              <a:buSzPts val="900"/>
              <a:buFont typeface="Muli Black"/>
              <a:buNone/>
              <a:defRPr sz="900" b="1" i="0" u="none">
                <a:solidFill>
                  <a:schemeClr val="dk1"/>
                </a:solidFill>
                <a:latin typeface="Muli Black"/>
                <a:ea typeface="Muli Black"/>
                <a:cs typeface="Muli Black"/>
                <a:sym typeface="Muli Black"/>
              </a:defRPr>
            </a:lvl9pPr>
          </a:lstStyle>
          <a:p>
            <a:pPr marL="0" lvl="0" indent="0" algn="r" rtl="0">
              <a:spcBef>
                <a:spcPts val="0"/>
              </a:spcBef>
              <a:spcAft>
                <a:spcPts val="0"/>
              </a:spcAft>
              <a:buNone/>
            </a:pPr>
            <a:fld id="{00000000-1234-1234-1234-123412341234}" type="slidenum">
              <a:rPr lang="en-US"/>
              <a:t>‹#›</a:t>
            </a:fld>
            <a:endParaRPr sz="1400" b="0">
              <a:solidFill>
                <a:srgbClr val="000000"/>
              </a:solidFill>
              <a:latin typeface="Arial"/>
              <a:ea typeface="Arial"/>
              <a:cs typeface="Arial"/>
              <a:sym typeface="Arial"/>
            </a:endParaRPr>
          </a:p>
        </p:txBody>
      </p:sp>
    </p:spTree>
    <p:extLst>
      <p:ext uri="{BB962C8B-B14F-4D97-AF65-F5344CB8AC3E}">
        <p14:creationId xmlns:p14="http://schemas.microsoft.com/office/powerpoint/2010/main" val="383892108"/>
      </p:ext>
    </p:extLst>
  </p:cSld>
  <p:clrMap bg1="lt1" tx1="dk1" bg2="dk2" tx2="lt2" accent1="accent1" accent2="accent2" accent3="accent3" accent4="accent4" accent5="accent5" accent6="accent6" hlink="hlink" folHlink="folHlink"/>
  <p:sldLayoutIdLst>
    <p:sldLayoutId id="214748366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8"/>
        <p:cNvGrpSpPr/>
        <p:nvPr/>
      </p:nvGrpSpPr>
      <p:grpSpPr>
        <a:xfrm>
          <a:off x="0" y="0"/>
          <a:ext cx="0" cy="0"/>
          <a:chOff x="0" y="0"/>
          <a:chExt cx="0" cy="0"/>
        </a:xfrm>
      </p:grpSpPr>
      <p:sp>
        <p:nvSpPr>
          <p:cNvPr id="139" name="Google Shape;139;p24"/>
          <p:cNvSpPr txBox="1"/>
          <p:nvPr/>
        </p:nvSpPr>
        <p:spPr>
          <a:xfrm>
            <a:off x="838200" y="2427287"/>
            <a:ext cx="10515600" cy="2517775"/>
          </a:xfrm>
          <a:prstGeom prst="rect">
            <a:avLst/>
          </a:prstGeom>
          <a:noFill/>
          <a:ln w="63500" cap="flat" cmpd="sng">
            <a:solidFill>
              <a:schemeClr val="lt1"/>
            </a:solidFill>
            <a:prstDash val="solid"/>
            <a:miter lim="800000"/>
            <a:headEnd type="none" w="sm" len="sm"/>
            <a:tailEnd type="none" w="sm" len="sm"/>
          </a:ln>
        </p:spPr>
        <p:txBody>
          <a:bodyPr spcFirstLastPara="1" wrap="square" lIns="1080000" tIns="900000" rIns="1080000" bIns="3600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40" name="Google Shape;140;p24"/>
          <p:cNvSpPr txBox="1"/>
          <p:nvPr/>
        </p:nvSpPr>
        <p:spPr>
          <a:xfrm>
            <a:off x="5489575" y="322262"/>
            <a:ext cx="1212850" cy="2400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5000"/>
              <a:buFont typeface="Muli Black"/>
              <a:buNone/>
            </a:pPr>
            <a:r>
              <a:rPr lang="en-US" sz="15000" b="1" i="0" u="none">
                <a:solidFill>
                  <a:schemeClr val="lt1"/>
                </a:solidFill>
                <a:latin typeface="Muli Black"/>
                <a:ea typeface="Muli Black"/>
                <a:cs typeface="Muli Black"/>
                <a:sym typeface="Muli Black"/>
              </a:rPr>
              <a:t>“</a:t>
            </a:r>
            <a:endParaRPr/>
          </a:p>
        </p:txBody>
      </p:sp>
      <p:cxnSp>
        <p:nvCxnSpPr>
          <p:cNvPr id="141" name="Google Shape;141;p24"/>
          <p:cNvCxnSpPr/>
          <p:nvPr/>
        </p:nvCxnSpPr>
        <p:spPr>
          <a:xfrm rot="10800000">
            <a:off x="5916612" y="5321300"/>
            <a:ext cx="358775" cy="0"/>
          </a:xfrm>
          <a:prstGeom prst="straightConnector1">
            <a:avLst/>
          </a:prstGeom>
          <a:noFill/>
          <a:ln w="63500" cap="flat" cmpd="sng">
            <a:solidFill>
              <a:schemeClr val="lt1"/>
            </a:solidFill>
            <a:prstDash val="solid"/>
            <a:miter lim="800000"/>
            <a:headEnd type="none" w="med" len="med"/>
            <a:tailEnd type="none" w="med" len="med"/>
          </a:ln>
        </p:spPr>
      </p:cxnSp>
      <p:sp>
        <p:nvSpPr>
          <p:cNvPr id="142" name="Google Shape;142;p24"/>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Muli Black"/>
              <a:buNone/>
              <a:defRPr sz="4400" b="1" i="0" u="none" strike="noStrike" cap="none">
                <a:solidFill>
                  <a:schemeClr val="dk1"/>
                </a:solidFill>
                <a:latin typeface="Muli Black"/>
                <a:ea typeface="Muli Black"/>
                <a:cs typeface="Muli Black"/>
                <a:sym typeface="Muli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3" name="Google Shape;143;p24"/>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1"/>
              </a:spcBef>
              <a:spcAft>
                <a:spcPts val="0"/>
              </a:spcAft>
              <a:buClr>
                <a:schemeClr val="dk1"/>
              </a:buClr>
              <a:buSzPts val="3600"/>
              <a:buFont typeface="Arial"/>
              <a:buNone/>
              <a:defRPr sz="3600" b="1" i="0" u="none" strike="noStrike" cap="none">
                <a:solidFill>
                  <a:schemeClr val="dk1"/>
                </a:solidFill>
                <a:latin typeface="Muli Black"/>
                <a:ea typeface="Muli Black"/>
                <a:cs typeface="Muli Black"/>
                <a:sym typeface="Muli Black"/>
              </a:defRPr>
            </a:lvl1pPr>
            <a:lvl2pPr marL="914400" marR="0" lvl="1" indent="-228600"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L="1371600" marR="0" lvl="2" indent="-228600"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L="1828800" marR="0" lvl="3" indent="-228600"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L="2286000" marR="0" lvl="4" indent="-228600"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L="2743200" marR="0" lvl="5"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L="3200400" marR="0" lvl="6"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L="3657600" marR="0" lvl="7"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L="4114800" marR="0" lvl="8"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144" name="Google Shape;144;p24"/>
          <p:cNvSpPr txBox="1">
            <a:spLocks noGrp="1"/>
          </p:cNvSpPr>
          <p:nvPr>
            <p:ph type="ftr" idx="11"/>
          </p:nvPr>
        </p:nvSpPr>
        <p:spPr>
          <a:xfrm>
            <a:off x="838200" y="6296025"/>
            <a:ext cx="2743200" cy="365125"/>
          </a:xfrm>
          <a:prstGeom prst="rect">
            <a:avLst/>
          </a:prstGeom>
          <a:noFill/>
          <a:ln>
            <a:noFill/>
          </a:ln>
        </p:spPr>
        <p:txBody>
          <a:bodyPr spcFirstLastPara="1" wrap="square" lIns="0"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5" name="Google Shape;145;p24"/>
          <p:cNvSpPr txBox="1">
            <a:spLocks noGrp="1"/>
          </p:cNvSpPr>
          <p:nvPr>
            <p:ph type="sldNum" idx="12"/>
          </p:nvPr>
        </p:nvSpPr>
        <p:spPr>
          <a:xfrm>
            <a:off x="8610600" y="6296025"/>
            <a:ext cx="2743200" cy="365125"/>
          </a:xfrm>
          <a:prstGeom prst="rect">
            <a:avLst/>
          </a:prstGeom>
          <a:noFill/>
          <a:ln>
            <a:noFill/>
          </a:ln>
        </p:spPr>
        <p:txBody>
          <a:bodyPr spcFirstLastPara="1" wrap="square" lIns="91425" tIns="45700" rIns="0" bIns="45700" anchor="ctr" anchorCtr="0">
            <a:noAutofit/>
          </a:bodyPr>
          <a:lstStyle>
            <a:lvl1pPr marL="0" marR="0" lvl="0" indent="0" algn="r" rtl="0">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1pPr>
            <a:lvl2pPr marL="0" marR="0" lvl="1" indent="0" algn="r" rtl="0">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2pPr>
            <a:lvl3pPr marL="0" marR="0" lvl="2" indent="0" algn="r" rtl="0">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3pPr>
            <a:lvl4pPr marL="0" marR="0" lvl="3" indent="0" algn="r" rtl="0">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4pPr>
            <a:lvl5pPr marL="0" marR="0" lvl="4" indent="0" algn="r" rtl="0">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5pPr>
            <a:lvl6pPr marL="0" marR="0" lvl="5" indent="0" algn="r" rtl="0">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6pPr>
            <a:lvl7pPr marL="0" marR="0" lvl="6" indent="0" algn="r" rtl="0">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7pPr>
            <a:lvl8pPr marL="0" marR="0" lvl="7" indent="0" algn="r" rtl="0">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8pPr>
            <a:lvl9pPr marL="0" marR="0" lvl="8" indent="0" algn="r" rtl="0">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9pPr>
          </a:lstStyle>
          <a:p>
            <a:pPr marL="0" lvl="0" indent="0" algn="r" rtl="0">
              <a:spcBef>
                <a:spcPts val="0"/>
              </a:spcBef>
              <a:spcAft>
                <a:spcPts val="0"/>
              </a:spcAft>
              <a:buNone/>
            </a:pPr>
            <a:fld id="{00000000-1234-1234-1234-123412341234}" type="slidenum">
              <a:rPr lang="en-US"/>
              <a:t>‹#›</a:t>
            </a:fld>
            <a:endParaRPr sz="1400" b="0">
              <a:solidFill>
                <a:srgbClr val="000000"/>
              </a:solidFill>
              <a:latin typeface="Arial"/>
              <a:ea typeface="Arial"/>
              <a:cs typeface="Arial"/>
              <a:sym typeface="Arial"/>
            </a:endParaRPr>
          </a:p>
        </p:txBody>
      </p:sp>
    </p:spTree>
    <p:extLst>
      <p:ext uri="{BB962C8B-B14F-4D97-AF65-F5344CB8AC3E}">
        <p14:creationId xmlns:p14="http://schemas.microsoft.com/office/powerpoint/2010/main" val="2620927240"/>
      </p:ext>
    </p:extLst>
  </p:cSld>
  <p:clrMap bg1="lt1" tx1="dk1" bg2="dk2" tx2="lt2" accent1="accent1" accent2="accent2" accent3="accent3" accent4="accent4" accent5="accent5" accent6="accent6" hlink="hlink" folHlink="folHlink"/>
  <p:sldLayoutIdLst>
    <p:sldLayoutId id="214748366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30"/>
          <p:cNvSpPr txBox="1"/>
          <p:nvPr/>
        </p:nvSpPr>
        <p:spPr>
          <a:xfrm flipH="1">
            <a:off x="4270375" y="0"/>
            <a:ext cx="7921625"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173" name="Google Shape;173;p30"/>
          <p:cNvCxnSpPr/>
          <p:nvPr/>
        </p:nvCxnSpPr>
        <p:spPr>
          <a:xfrm rot="10800000">
            <a:off x="838200" y="5946775"/>
            <a:ext cx="360362" cy="0"/>
          </a:xfrm>
          <a:prstGeom prst="straightConnector1">
            <a:avLst/>
          </a:prstGeom>
          <a:noFill/>
          <a:ln w="63500" cap="flat" cmpd="sng">
            <a:solidFill>
              <a:schemeClr val="dk1"/>
            </a:solidFill>
            <a:prstDash val="solid"/>
            <a:miter lim="800000"/>
            <a:headEnd type="none" w="med" len="med"/>
            <a:tailEnd type="none" w="med" len="med"/>
          </a:ln>
        </p:spPr>
      </p:cxnSp>
      <p:sp>
        <p:nvSpPr>
          <p:cNvPr id="174" name="Google Shape;174;p30"/>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Muli Black"/>
              <a:buNone/>
              <a:defRPr sz="4400" b="1" i="0" u="none" strike="noStrike" cap="none">
                <a:solidFill>
                  <a:schemeClr val="dk1"/>
                </a:solidFill>
                <a:latin typeface="Muli Black"/>
                <a:ea typeface="Muli Black"/>
                <a:cs typeface="Muli Black"/>
                <a:sym typeface="Muli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5" name="Google Shape;175;p30"/>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1"/>
              </a:spcBef>
              <a:spcAft>
                <a:spcPts val="0"/>
              </a:spcAft>
              <a:buClr>
                <a:schemeClr val="dk1"/>
              </a:buClr>
              <a:buSzPts val="3600"/>
              <a:buFont typeface="Arial"/>
              <a:buNone/>
              <a:defRPr sz="3600" b="1" i="0" u="none" strike="noStrike" cap="none">
                <a:solidFill>
                  <a:schemeClr val="dk1"/>
                </a:solidFill>
                <a:latin typeface="Muli Black"/>
                <a:ea typeface="Muli Black"/>
                <a:cs typeface="Muli Black"/>
                <a:sym typeface="Muli Black"/>
              </a:defRPr>
            </a:lvl1pPr>
            <a:lvl2pPr marL="914400" marR="0" lvl="1" indent="-228600"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L="1371600" marR="0" lvl="2" indent="-228600"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L="1828800" marR="0" lvl="3" indent="-228600"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L="2286000" marR="0" lvl="4" indent="-228600"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L="2743200" marR="0" lvl="5"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L="3200400" marR="0" lvl="6"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L="3657600" marR="0" lvl="7"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L="4114800" marR="0" lvl="8"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176" name="Google Shape;176;p30"/>
          <p:cNvSpPr txBox="1">
            <a:spLocks noGrp="1"/>
          </p:cNvSpPr>
          <p:nvPr>
            <p:ph type="ftr" idx="11"/>
          </p:nvPr>
        </p:nvSpPr>
        <p:spPr>
          <a:xfrm>
            <a:off x="838200" y="6296025"/>
            <a:ext cx="2743200" cy="365125"/>
          </a:xfrm>
          <a:prstGeom prst="rect">
            <a:avLst/>
          </a:prstGeom>
          <a:noFill/>
          <a:ln>
            <a:noFill/>
          </a:ln>
        </p:spPr>
        <p:txBody>
          <a:bodyPr spcFirstLastPara="1" wrap="square" lIns="0"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7" name="Google Shape;177;p30"/>
          <p:cNvSpPr txBox="1">
            <a:spLocks noGrp="1"/>
          </p:cNvSpPr>
          <p:nvPr>
            <p:ph type="sldNum" idx="12"/>
          </p:nvPr>
        </p:nvSpPr>
        <p:spPr>
          <a:xfrm>
            <a:off x="8610600" y="6296025"/>
            <a:ext cx="2743200" cy="365125"/>
          </a:xfrm>
          <a:prstGeom prst="rect">
            <a:avLst/>
          </a:prstGeom>
          <a:noFill/>
          <a:ln>
            <a:noFill/>
          </a:ln>
        </p:spPr>
        <p:txBody>
          <a:bodyPr spcFirstLastPara="1" wrap="square" lIns="91425" tIns="45700" rIns="0" bIns="45700" anchor="ctr" anchorCtr="0">
            <a:noAutofit/>
          </a:bodyPr>
          <a:lstStyle>
            <a:lvl1pPr marL="0" marR="0" lvl="0" indent="0" algn="r" rtl="0">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1pPr>
            <a:lvl2pPr marL="0" marR="0" lvl="1" indent="0" algn="r" rtl="0">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2pPr>
            <a:lvl3pPr marL="0" marR="0" lvl="2" indent="0" algn="r" rtl="0">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3pPr>
            <a:lvl4pPr marL="0" marR="0" lvl="3" indent="0" algn="r" rtl="0">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4pPr>
            <a:lvl5pPr marL="0" marR="0" lvl="4" indent="0" algn="r" rtl="0">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5pPr>
            <a:lvl6pPr marL="0" marR="0" lvl="5" indent="0" algn="r" rtl="0">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6pPr>
            <a:lvl7pPr marL="0" marR="0" lvl="6" indent="0" algn="r" rtl="0">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7pPr>
            <a:lvl8pPr marL="0" marR="0" lvl="7" indent="0" algn="r" rtl="0">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8pPr>
            <a:lvl9pPr marL="0" marR="0" lvl="8" indent="0" algn="r" rtl="0">
              <a:lnSpc>
                <a:spcPct val="100000"/>
              </a:lnSpc>
              <a:spcBef>
                <a:spcPts val="0"/>
              </a:spcBef>
              <a:spcAft>
                <a:spcPts val="0"/>
              </a:spcAft>
              <a:buClr>
                <a:schemeClr val="lt1"/>
              </a:buClr>
              <a:buSzPts val="900"/>
              <a:buFont typeface="Muli Black"/>
              <a:buNone/>
              <a:defRPr sz="900" b="1" i="0" u="none">
                <a:solidFill>
                  <a:schemeClr val="lt1"/>
                </a:solidFill>
                <a:latin typeface="Muli Black"/>
                <a:ea typeface="Muli Black"/>
                <a:cs typeface="Muli Black"/>
                <a:sym typeface="Muli Black"/>
              </a:defRPr>
            </a:lvl9pPr>
          </a:lstStyle>
          <a:p>
            <a:pPr marL="0" lvl="0" indent="0" algn="r" rtl="0">
              <a:spcBef>
                <a:spcPts val="0"/>
              </a:spcBef>
              <a:spcAft>
                <a:spcPts val="0"/>
              </a:spcAft>
              <a:buNone/>
            </a:pPr>
            <a:fld id="{00000000-1234-1234-1234-123412341234}" type="slidenum">
              <a:rPr lang="en-US"/>
              <a:t>‹#›</a:t>
            </a:fld>
            <a:endParaRPr sz="1400" b="0">
              <a:solidFill>
                <a:srgbClr val="000000"/>
              </a:solidFill>
              <a:latin typeface="Arial"/>
              <a:ea typeface="Arial"/>
              <a:cs typeface="Arial"/>
              <a:sym typeface="Arial"/>
            </a:endParaRPr>
          </a:p>
        </p:txBody>
      </p:sp>
    </p:spTree>
    <p:extLst>
      <p:ext uri="{BB962C8B-B14F-4D97-AF65-F5344CB8AC3E}">
        <p14:creationId xmlns:p14="http://schemas.microsoft.com/office/powerpoint/2010/main" val="1753527870"/>
      </p:ext>
    </p:extLst>
  </p:cSld>
  <p:clrMap bg1="lt1" tx1="dk1" bg2="dk2" tx2="lt2" accent1="accent1" accent2="accent2" accent3="accent3" accent4="accent4" accent5="accent5" accent6="accent6" hlink="hlink" folHlink="folHlink"/>
  <p:sldLayoutIdLst>
    <p:sldLayoutId id="214748366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Muli Black"/>
              <a:buNone/>
              <a:defRPr sz="4400" b="1" i="0" u="none" strike="noStrike" cap="none">
                <a:solidFill>
                  <a:schemeClr val="dk1"/>
                </a:solidFill>
                <a:latin typeface="Muli Black"/>
                <a:ea typeface="Muli Black"/>
                <a:cs typeface="Muli Black"/>
                <a:sym typeface="Muli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1"/>
              </a:spcBef>
              <a:spcAft>
                <a:spcPts val="0"/>
              </a:spcAft>
              <a:buClr>
                <a:schemeClr val="dk1"/>
              </a:buClr>
              <a:buSzPts val="3600"/>
              <a:buFont typeface="Arial"/>
              <a:buNone/>
              <a:defRPr sz="3600" b="1" i="0" u="none" strike="noStrike" cap="none">
                <a:solidFill>
                  <a:schemeClr val="dk1"/>
                </a:solidFill>
                <a:latin typeface="Muli Black"/>
                <a:ea typeface="Muli Black"/>
                <a:cs typeface="Muli Black"/>
                <a:sym typeface="Muli Black"/>
              </a:defRPr>
            </a:lvl1pPr>
            <a:lvl2pPr marL="914400" marR="0" lvl="1" indent="-228600"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L="1371600" marR="0" lvl="2" indent="-228600"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L="1828800" marR="0" lvl="3" indent="-228600"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L="2286000" marR="0" lvl="4" indent="-228600"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L="2743200" marR="0" lvl="5"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L="3200400" marR="0" lvl="6"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L="3657600" marR="0" lvl="7"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L="4114800" marR="0" lvl="8"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104049892"/>
      </p:ext>
    </p:extLst>
  </p:cSld>
  <p:clrMap bg1="lt1" tx1="dk1" bg2="dk2" tx2="lt2" accent1="accent1" accent2="accent2" accent3="accent3" accent4="accent4" accent5="accent5" accent6="accent6" hlink="hlink" folHlink="folHlink"/>
  <p:sldLayoutIdLst>
    <p:sldLayoutId id="214748366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6" name="Google Shape;86;p16"/>
          <p:cNvSpPr txBox="1"/>
          <p:nvPr/>
        </p:nvSpPr>
        <p:spPr>
          <a:xfrm flipH="1">
            <a:off x="838200" y="838200"/>
            <a:ext cx="10515600" cy="51816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7" name="Google Shape;87;p16"/>
          <p:cNvSpPr txBox="1"/>
          <p:nvPr/>
        </p:nvSpPr>
        <p:spPr>
          <a:xfrm flipH="1">
            <a:off x="0" y="1692275"/>
            <a:ext cx="7043737" cy="347345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8" name="Google Shape;88;p16"/>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Muli Black"/>
              <a:buNone/>
              <a:defRPr sz="4400" b="1" i="0" u="none" strike="noStrike" cap="none">
                <a:solidFill>
                  <a:schemeClr val="dk1"/>
                </a:solidFill>
                <a:latin typeface="Muli Black"/>
                <a:ea typeface="Muli Black"/>
                <a:cs typeface="Muli Black"/>
                <a:sym typeface="Muli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16"/>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1"/>
              </a:spcBef>
              <a:spcAft>
                <a:spcPts val="0"/>
              </a:spcAft>
              <a:buClr>
                <a:schemeClr val="dk1"/>
              </a:buClr>
              <a:buSzPts val="3600"/>
              <a:buFont typeface="Arial"/>
              <a:buNone/>
              <a:defRPr sz="3600" b="1" i="0" u="none" strike="noStrike" cap="none">
                <a:solidFill>
                  <a:schemeClr val="dk1"/>
                </a:solidFill>
                <a:latin typeface="Muli Black"/>
                <a:ea typeface="Muli Black"/>
                <a:cs typeface="Muli Black"/>
                <a:sym typeface="Muli Black"/>
              </a:defRPr>
            </a:lvl1pPr>
            <a:lvl2pPr marL="914400" marR="0" lvl="1" indent="-228600"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L="1371600" marR="0" lvl="2" indent="-228600"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L="1828800" marR="0" lvl="3" indent="-228600"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L="2286000" marR="0" lvl="4" indent="-228600"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L="2743200" marR="0" lvl="5"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L="3200400" marR="0" lvl="6"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L="3657600" marR="0" lvl="7"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L="4114800" marR="0" lvl="8"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757225822"/>
      </p:ext>
    </p:extLst>
  </p:cSld>
  <p:clrMap bg1="lt1" tx1="dk1" bg2="dk2" tx2="lt2" accent1="accent1" accent2="accent2" accent3="accent3" accent4="accent4" accent5="accent5" accent6="accent6" hlink="hlink" folHlink="folHlink"/>
  <p:sldLayoutIdLst>
    <p:sldLayoutId id="214748366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Muli Black"/>
              <a:buNone/>
              <a:defRPr sz="4400" b="1" i="0" u="none" strike="noStrike" cap="none">
                <a:solidFill>
                  <a:schemeClr val="dk1"/>
                </a:solidFill>
                <a:latin typeface="Muli Black"/>
                <a:ea typeface="Muli Black"/>
                <a:cs typeface="Muli Black"/>
                <a:sym typeface="Muli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3"/>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1"/>
              </a:spcBef>
              <a:spcAft>
                <a:spcPts val="0"/>
              </a:spcAft>
              <a:buClr>
                <a:schemeClr val="dk1"/>
              </a:buClr>
              <a:buSzPts val="3600"/>
              <a:buFont typeface="Arial"/>
              <a:buNone/>
              <a:defRPr sz="3600" b="1" i="0" u="none" strike="noStrike" cap="none">
                <a:solidFill>
                  <a:schemeClr val="dk1"/>
                </a:solidFill>
                <a:latin typeface="Muli Black"/>
                <a:ea typeface="Muli Black"/>
                <a:cs typeface="Muli Black"/>
                <a:sym typeface="Muli Black"/>
              </a:defRPr>
            </a:lvl1pPr>
            <a:lvl2pPr marL="914400" marR="0" lvl="1" indent="-228600"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L="1371600" marR="0" lvl="2" indent="-228600"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L="1828800" marR="0" lvl="3" indent="-228600"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L="2286000" marR="0" lvl="4" indent="-228600"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L="2743200" marR="0" lvl="5"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L="3200400" marR="0" lvl="6"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L="3657600" marR="0" lvl="7"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L="4114800" marR="0" lvl="8"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16" name="Google Shape;16;p3"/>
          <p:cNvSpPr txBox="1">
            <a:spLocks noGrp="1"/>
          </p:cNvSpPr>
          <p:nvPr>
            <p:ph type="ftr" idx="11"/>
          </p:nvPr>
        </p:nvSpPr>
        <p:spPr>
          <a:xfrm>
            <a:off x="838200" y="6296025"/>
            <a:ext cx="2743200" cy="365125"/>
          </a:xfrm>
          <a:prstGeom prst="rect">
            <a:avLst/>
          </a:prstGeom>
          <a:noFill/>
          <a:ln>
            <a:noFill/>
          </a:ln>
        </p:spPr>
        <p:txBody>
          <a:bodyPr spcFirstLastPara="1" wrap="square" lIns="0"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3"/>
          <p:cNvSpPr txBox="1">
            <a:spLocks noGrp="1"/>
          </p:cNvSpPr>
          <p:nvPr>
            <p:ph type="sldNum" idx="12"/>
          </p:nvPr>
        </p:nvSpPr>
        <p:spPr>
          <a:xfrm>
            <a:off x="8610600" y="6296025"/>
            <a:ext cx="2743200" cy="365125"/>
          </a:xfrm>
          <a:prstGeom prst="rect">
            <a:avLst/>
          </a:prstGeom>
          <a:noFill/>
          <a:ln>
            <a:noFill/>
          </a:ln>
        </p:spPr>
        <p:txBody>
          <a:bodyPr spcFirstLastPara="1" wrap="square" lIns="91425" tIns="45700" rIns="0" bIns="45700" anchor="ctr" anchorCtr="0">
            <a:noAutofit/>
          </a:bodyPr>
          <a:lstStyle>
            <a:lvl1pPr marL="0" marR="0" lvl="0" indent="0" algn="r" rtl="0">
              <a:lnSpc>
                <a:spcPct val="100000"/>
              </a:lnSpc>
              <a:spcBef>
                <a:spcPts val="0"/>
              </a:spcBef>
              <a:spcAft>
                <a:spcPts val="0"/>
              </a:spcAft>
              <a:buClr>
                <a:schemeClr val="dk1"/>
              </a:buClr>
              <a:buSzPts val="900"/>
              <a:buFont typeface="Muli Black"/>
              <a:buNone/>
              <a:defRPr sz="900" b="1" i="0" u="none" strike="noStrike" cap="none">
                <a:solidFill>
                  <a:schemeClr val="dk1"/>
                </a:solidFill>
                <a:latin typeface="Muli Black"/>
                <a:ea typeface="Muli Black"/>
                <a:cs typeface="Muli Black"/>
                <a:sym typeface="Muli Black"/>
              </a:defRPr>
            </a:lvl1pPr>
            <a:lvl2pPr marL="0" marR="0" lvl="1" indent="0" algn="r" rtl="0">
              <a:lnSpc>
                <a:spcPct val="100000"/>
              </a:lnSpc>
              <a:spcBef>
                <a:spcPts val="0"/>
              </a:spcBef>
              <a:spcAft>
                <a:spcPts val="0"/>
              </a:spcAft>
              <a:buClr>
                <a:schemeClr val="dk1"/>
              </a:buClr>
              <a:buSzPts val="900"/>
              <a:buFont typeface="Muli Black"/>
              <a:buNone/>
              <a:defRPr sz="900" b="1" i="0" u="none" strike="noStrike" cap="none">
                <a:solidFill>
                  <a:schemeClr val="dk1"/>
                </a:solidFill>
                <a:latin typeface="Muli Black"/>
                <a:ea typeface="Muli Black"/>
                <a:cs typeface="Muli Black"/>
                <a:sym typeface="Muli Black"/>
              </a:defRPr>
            </a:lvl2pPr>
            <a:lvl3pPr marL="0" marR="0" lvl="2" indent="0" algn="r" rtl="0">
              <a:lnSpc>
                <a:spcPct val="100000"/>
              </a:lnSpc>
              <a:spcBef>
                <a:spcPts val="0"/>
              </a:spcBef>
              <a:spcAft>
                <a:spcPts val="0"/>
              </a:spcAft>
              <a:buClr>
                <a:schemeClr val="dk1"/>
              </a:buClr>
              <a:buSzPts val="900"/>
              <a:buFont typeface="Muli Black"/>
              <a:buNone/>
              <a:defRPr sz="900" b="1" i="0" u="none" strike="noStrike" cap="none">
                <a:solidFill>
                  <a:schemeClr val="dk1"/>
                </a:solidFill>
                <a:latin typeface="Muli Black"/>
                <a:ea typeface="Muli Black"/>
                <a:cs typeface="Muli Black"/>
                <a:sym typeface="Muli Black"/>
              </a:defRPr>
            </a:lvl3pPr>
            <a:lvl4pPr marL="0" marR="0" lvl="3" indent="0" algn="r" rtl="0">
              <a:lnSpc>
                <a:spcPct val="100000"/>
              </a:lnSpc>
              <a:spcBef>
                <a:spcPts val="0"/>
              </a:spcBef>
              <a:spcAft>
                <a:spcPts val="0"/>
              </a:spcAft>
              <a:buClr>
                <a:schemeClr val="dk1"/>
              </a:buClr>
              <a:buSzPts val="900"/>
              <a:buFont typeface="Muli Black"/>
              <a:buNone/>
              <a:defRPr sz="900" b="1" i="0" u="none" strike="noStrike" cap="none">
                <a:solidFill>
                  <a:schemeClr val="dk1"/>
                </a:solidFill>
                <a:latin typeface="Muli Black"/>
                <a:ea typeface="Muli Black"/>
                <a:cs typeface="Muli Black"/>
                <a:sym typeface="Muli Black"/>
              </a:defRPr>
            </a:lvl4pPr>
            <a:lvl5pPr marL="0" marR="0" lvl="4" indent="0" algn="r" rtl="0">
              <a:lnSpc>
                <a:spcPct val="100000"/>
              </a:lnSpc>
              <a:spcBef>
                <a:spcPts val="0"/>
              </a:spcBef>
              <a:spcAft>
                <a:spcPts val="0"/>
              </a:spcAft>
              <a:buClr>
                <a:schemeClr val="dk1"/>
              </a:buClr>
              <a:buSzPts val="900"/>
              <a:buFont typeface="Muli Black"/>
              <a:buNone/>
              <a:defRPr sz="900" b="1" i="0" u="none" strike="noStrike" cap="none">
                <a:solidFill>
                  <a:schemeClr val="dk1"/>
                </a:solidFill>
                <a:latin typeface="Muli Black"/>
                <a:ea typeface="Muli Black"/>
                <a:cs typeface="Muli Black"/>
                <a:sym typeface="Muli Black"/>
              </a:defRPr>
            </a:lvl5pPr>
            <a:lvl6pPr marL="0" marR="0" lvl="5" indent="0" algn="r" rtl="0">
              <a:lnSpc>
                <a:spcPct val="100000"/>
              </a:lnSpc>
              <a:spcBef>
                <a:spcPts val="0"/>
              </a:spcBef>
              <a:spcAft>
                <a:spcPts val="0"/>
              </a:spcAft>
              <a:buClr>
                <a:schemeClr val="dk1"/>
              </a:buClr>
              <a:buSzPts val="900"/>
              <a:buFont typeface="Muli Black"/>
              <a:buNone/>
              <a:defRPr sz="900" b="1" i="0" u="none" strike="noStrike" cap="none">
                <a:solidFill>
                  <a:schemeClr val="dk1"/>
                </a:solidFill>
                <a:latin typeface="Muli Black"/>
                <a:ea typeface="Muli Black"/>
                <a:cs typeface="Muli Black"/>
                <a:sym typeface="Muli Black"/>
              </a:defRPr>
            </a:lvl6pPr>
            <a:lvl7pPr marL="0" marR="0" lvl="6" indent="0" algn="r" rtl="0">
              <a:lnSpc>
                <a:spcPct val="100000"/>
              </a:lnSpc>
              <a:spcBef>
                <a:spcPts val="0"/>
              </a:spcBef>
              <a:spcAft>
                <a:spcPts val="0"/>
              </a:spcAft>
              <a:buClr>
                <a:schemeClr val="dk1"/>
              </a:buClr>
              <a:buSzPts val="900"/>
              <a:buFont typeface="Muli Black"/>
              <a:buNone/>
              <a:defRPr sz="900" b="1" i="0" u="none" strike="noStrike" cap="none">
                <a:solidFill>
                  <a:schemeClr val="dk1"/>
                </a:solidFill>
                <a:latin typeface="Muli Black"/>
                <a:ea typeface="Muli Black"/>
                <a:cs typeface="Muli Black"/>
                <a:sym typeface="Muli Black"/>
              </a:defRPr>
            </a:lvl7pPr>
            <a:lvl8pPr marL="0" marR="0" lvl="7" indent="0" algn="r" rtl="0">
              <a:lnSpc>
                <a:spcPct val="100000"/>
              </a:lnSpc>
              <a:spcBef>
                <a:spcPts val="0"/>
              </a:spcBef>
              <a:spcAft>
                <a:spcPts val="0"/>
              </a:spcAft>
              <a:buClr>
                <a:schemeClr val="dk1"/>
              </a:buClr>
              <a:buSzPts val="900"/>
              <a:buFont typeface="Muli Black"/>
              <a:buNone/>
              <a:defRPr sz="900" b="1" i="0" u="none" strike="noStrike" cap="none">
                <a:solidFill>
                  <a:schemeClr val="dk1"/>
                </a:solidFill>
                <a:latin typeface="Muli Black"/>
                <a:ea typeface="Muli Black"/>
                <a:cs typeface="Muli Black"/>
                <a:sym typeface="Muli Black"/>
              </a:defRPr>
            </a:lvl8pPr>
            <a:lvl9pPr marL="0" marR="0" lvl="8" indent="0" algn="r" rtl="0">
              <a:lnSpc>
                <a:spcPct val="100000"/>
              </a:lnSpc>
              <a:spcBef>
                <a:spcPts val="0"/>
              </a:spcBef>
              <a:spcAft>
                <a:spcPts val="0"/>
              </a:spcAft>
              <a:buClr>
                <a:schemeClr val="dk1"/>
              </a:buClr>
              <a:buSzPts val="900"/>
              <a:buFont typeface="Muli Black"/>
              <a:buNone/>
              <a:defRPr sz="900" b="1" i="0" u="none" strike="noStrike" cap="none">
                <a:solidFill>
                  <a:schemeClr val="dk1"/>
                </a:solidFill>
                <a:latin typeface="Muli Black"/>
                <a:ea typeface="Muli Black"/>
                <a:cs typeface="Muli Black"/>
                <a:sym typeface="Muli Black"/>
              </a:defRPr>
            </a:lvl9pPr>
          </a:lstStyle>
          <a:p>
            <a:pPr marL="0" lvl="0" indent="0" algn="r" rtl="0">
              <a:spcBef>
                <a:spcPts val="0"/>
              </a:spcBef>
              <a:spcAft>
                <a:spcPts val="0"/>
              </a:spcAft>
              <a:buNone/>
            </a:pPr>
            <a:fld id="{00000000-1234-1234-1234-123412341234}" type="slidenum">
              <a:rPr lang="en-US"/>
              <a:t>‹#›</a:t>
            </a:fld>
            <a:endParaRPr sz="1400" b="0">
              <a:solidFill>
                <a:srgbClr val="000000"/>
              </a:solidFill>
              <a:latin typeface="Arial"/>
              <a:ea typeface="Arial"/>
              <a:cs typeface="Arial"/>
              <a:sym typeface="Arial"/>
            </a:endParaRPr>
          </a:p>
        </p:txBody>
      </p:sp>
    </p:spTree>
    <p:extLst>
      <p:ext uri="{BB962C8B-B14F-4D97-AF65-F5344CB8AC3E}">
        <p14:creationId xmlns:p14="http://schemas.microsoft.com/office/powerpoint/2010/main" val="1730837131"/>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7"/>
        <p:cNvGrpSpPr/>
        <p:nvPr/>
      </p:nvGrpSpPr>
      <p:grpSpPr>
        <a:xfrm>
          <a:off x="0" y="0"/>
          <a:ext cx="0" cy="0"/>
          <a:chOff x="0" y="0"/>
          <a:chExt cx="0" cy="0"/>
        </a:xfrm>
      </p:grpSpPr>
      <p:sp>
        <p:nvSpPr>
          <p:cNvPr id="198" name="Google Shape;198;p34"/>
          <p:cNvSpPr txBox="1"/>
          <p:nvPr/>
        </p:nvSpPr>
        <p:spPr>
          <a:xfrm flipH="1">
            <a:off x="417512" y="417512"/>
            <a:ext cx="11356975" cy="602297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9" name="Google Shape;199;p34"/>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Muli Black"/>
              <a:buNone/>
              <a:defRPr sz="4400" b="1" i="0" u="none" strike="noStrike" cap="none">
                <a:solidFill>
                  <a:schemeClr val="dk1"/>
                </a:solidFill>
                <a:latin typeface="Muli Black"/>
                <a:ea typeface="Muli Black"/>
                <a:cs typeface="Muli Black"/>
                <a:sym typeface="Muli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0" name="Google Shape;200;p34"/>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1"/>
              </a:spcBef>
              <a:spcAft>
                <a:spcPts val="0"/>
              </a:spcAft>
              <a:buClr>
                <a:schemeClr val="dk1"/>
              </a:buClr>
              <a:buSzPts val="3600"/>
              <a:buFont typeface="Arial"/>
              <a:buNone/>
              <a:defRPr sz="3600" b="1" i="0" u="none" strike="noStrike" cap="none">
                <a:solidFill>
                  <a:schemeClr val="dk1"/>
                </a:solidFill>
                <a:latin typeface="Muli Black"/>
                <a:ea typeface="Muli Black"/>
                <a:cs typeface="Muli Black"/>
                <a:sym typeface="Muli Black"/>
              </a:defRPr>
            </a:lvl1pPr>
            <a:lvl2pPr marL="914400" marR="0" lvl="1" indent="-228600" algn="l" rtl="0">
              <a:lnSpc>
                <a:spcPct val="90000"/>
              </a:lnSpc>
              <a:spcBef>
                <a:spcPts val="500"/>
              </a:spcBef>
              <a:spcAft>
                <a:spcPts val="0"/>
              </a:spcAft>
              <a:buClr>
                <a:schemeClr val="dk1"/>
              </a:buClr>
              <a:buSzPts val="1801"/>
              <a:buFont typeface="Arial"/>
              <a:buNone/>
              <a:defRPr sz="1801" b="1" i="0" u="none" strike="noStrike" cap="none">
                <a:solidFill>
                  <a:schemeClr val="dk1"/>
                </a:solidFill>
                <a:latin typeface="Muli Black"/>
                <a:ea typeface="Muli Black"/>
                <a:cs typeface="Muli Black"/>
                <a:sym typeface="Muli Black"/>
              </a:defRPr>
            </a:lvl2pPr>
            <a:lvl3pPr marL="1371600" marR="0" lvl="2" indent="-228600" algn="l" rtl="0">
              <a:lnSpc>
                <a:spcPct val="90000"/>
              </a:lnSpc>
              <a:spcBef>
                <a:spcPts val="500"/>
              </a:spcBef>
              <a:spcAft>
                <a:spcPts val="0"/>
              </a:spcAft>
              <a:buClr>
                <a:schemeClr val="accent4"/>
              </a:buClr>
              <a:buSzPts val="1401"/>
              <a:buFont typeface="Arial"/>
              <a:buNone/>
              <a:defRPr sz="1401" b="0" i="0" u="none" strike="noStrike" cap="none">
                <a:solidFill>
                  <a:schemeClr val="accent4"/>
                </a:solidFill>
                <a:latin typeface="Muli"/>
                <a:ea typeface="Muli"/>
                <a:cs typeface="Muli"/>
                <a:sym typeface="Muli"/>
              </a:defRPr>
            </a:lvl3pPr>
            <a:lvl4pPr marL="1828800" marR="0" lvl="3" indent="-228600" algn="l" rtl="0">
              <a:lnSpc>
                <a:spcPct val="90000"/>
              </a:lnSpc>
              <a:spcBef>
                <a:spcPts val="500"/>
              </a:spcBef>
              <a:spcAft>
                <a:spcPts val="0"/>
              </a:spcAft>
              <a:buClr>
                <a:schemeClr val="dk1"/>
              </a:buClr>
              <a:buSzPts val="1401"/>
              <a:buFont typeface="Arial"/>
              <a:buNone/>
              <a:defRPr sz="1401" b="1" i="0" u="none" strike="noStrike" cap="none">
                <a:solidFill>
                  <a:schemeClr val="dk1"/>
                </a:solidFill>
                <a:latin typeface="Muli ExtraBold"/>
                <a:ea typeface="Muli ExtraBold"/>
                <a:cs typeface="Muli ExtraBold"/>
                <a:sym typeface="Muli ExtraBold"/>
              </a:defRPr>
            </a:lvl4pPr>
            <a:lvl5pPr marL="2286000" marR="0" lvl="4" indent="-228600" algn="l" rtl="0">
              <a:lnSpc>
                <a:spcPct val="120000"/>
              </a:lnSpc>
              <a:spcBef>
                <a:spcPts val="500"/>
              </a:spcBef>
              <a:spcAft>
                <a:spcPts val="0"/>
              </a:spcAft>
              <a:buClr>
                <a:schemeClr val="accent4"/>
              </a:buClr>
              <a:buSzPts val="1001"/>
              <a:buFont typeface="Arial"/>
              <a:buNone/>
              <a:defRPr sz="1001" b="0" i="0" u="none" strike="noStrike" cap="none">
                <a:solidFill>
                  <a:schemeClr val="accent4"/>
                </a:solidFill>
                <a:latin typeface="Muli"/>
                <a:ea typeface="Muli"/>
                <a:cs typeface="Muli"/>
                <a:sym typeface="Muli"/>
              </a:defRPr>
            </a:lvl5pPr>
            <a:lvl6pPr marL="2743200" marR="0" lvl="5"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L="3200400" marR="0" lvl="6"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L="3657600" marR="0" lvl="7"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L="4114800" marR="0" lvl="8"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210890891"/>
      </p:ext>
    </p:extLst>
  </p:cSld>
  <p:clrMap bg1="lt1" tx1="dk1" bg2="dk2" tx2="lt2" accent1="accent1" accent2="accent2" accent3="accent3" accent4="accent4" accent5="accent5" accent6="accent6" hlink="hlink" folHlink="folHlink"/>
  <p:sldLayoutIdLst>
    <p:sldLayoutId id="214748368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223"/>
        <p:cNvGrpSpPr/>
        <p:nvPr/>
      </p:nvGrpSpPr>
      <p:grpSpPr>
        <a:xfrm>
          <a:off x="0" y="0"/>
          <a:ext cx="0" cy="0"/>
          <a:chOff x="0" y="0"/>
          <a:chExt cx="0" cy="0"/>
        </a:xfrm>
      </p:grpSpPr>
    </p:spTree>
    <p:extLst>
      <p:ext uri="{BB962C8B-B14F-4D97-AF65-F5344CB8AC3E}">
        <p14:creationId xmlns:p14="http://schemas.microsoft.com/office/powerpoint/2010/main" val="165648275"/>
      </p:ext>
    </p:extLst>
  </p:cSld>
  <p:clrMap bg1="lt1" tx1="dk1" bg2="dk2" tx2="lt2" accent1="accent1" accent2="accent2" accent3="accent3" accent4="accent4" accent5="accent5" accent6="accent6" hlink="hlink" folHlink="folHlink"/>
  <p:sldLayoutIdLst>
    <p:sldLayoutId id="214748368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7.jpeg"/></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lawsociety.bc.ca/support-and-resources-for-lawyers/act-rules-and-code/code-of-professional-conduct-for-british-columbia/"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www.cba.org/Publications-Resources/Practice-Tools/Ethics-and-Professional-Responsibility-(1)/Solicitor-Client-Privilege/FAQ-Privilege-and-Confidentiality-for-In-House-Co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598D8-315E-404B-821B-AAADDB3DBC8E}"/>
              </a:ext>
            </a:extLst>
          </p:cNvPr>
          <p:cNvSpPr>
            <a:spLocks noGrp="1"/>
          </p:cNvSpPr>
          <p:nvPr>
            <p:ph type="ctrTitle"/>
          </p:nvPr>
        </p:nvSpPr>
        <p:spPr/>
        <p:txBody>
          <a:bodyPr/>
          <a:lstStyle/>
          <a:p>
            <a:r>
              <a:rPr lang="en-US"/>
              <a:t>Ethical Issues</a:t>
            </a:r>
            <a:endParaRPr lang="en-GB" dirty="0"/>
          </a:p>
        </p:txBody>
      </p:sp>
      <p:sp>
        <p:nvSpPr>
          <p:cNvPr id="3" name="Subtitle 2">
            <a:extLst>
              <a:ext uri="{FF2B5EF4-FFF2-40B4-BE49-F238E27FC236}">
                <a16:creationId xmlns:a16="http://schemas.microsoft.com/office/drawing/2014/main" id="{A540798B-0F8D-4C0C-9809-C74767F4DA64}"/>
              </a:ext>
            </a:extLst>
          </p:cNvPr>
          <p:cNvSpPr>
            <a:spLocks noGrp="1"/>
          </p:cNvSpPr>
          <p:nvPr>
            <p:ph type="subTitle" idx="1"/>
          </p:nvPr>
        </p:nvSpPr>
        <p:spPr/>
        <p:txBody>
          <a:bodyPr/>
          <a:lstStyle/>
          <a:p>
            <a:r>
              <a:rPr lang="en-US"/>
              <a:t>For in-house counsel</a:t>
            </a:r>
            <a:endParaRPr lang="en-GB" dirty="0"/>
          </a:p>
        </p:txBody>
      </p:sp>
    </p:spTree>
    <p:extLst>
      <p:ext uri="{BB962C8B-B14F-4D97-AF65-F5344CB8AC3E}">
        <p14:creationId xmlns:p14="http://schemas.microsoft.com/office/powerpoint/2010/main" val="3957892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grpSp>
        <p:nvGrpSpPr>
          <p:cNvPr id="307" name="Google Shape;307;p50"/>
          <p:cNvGrpSpPr/>
          <p:nvPr/>
        </p:nvGrpSpPr>
        <p:grpSpPr>
          <a:xfrm>
            <a:off x="4865438" y="416542"/>
            <a:ext cx="5037312" cy="685808"/>
            <a:chOff x="0" y="0"/>
            <a:chExt cx="2147483647" cy="2147483647"/>
          </a:xfrm>
        </p:grpSpPr>
        <p:sp>
          <p:nvSpPr>
            <p:cNvPr id="308" name="Google Shape;308;p50"/>
            <p:cNvSpPr txBox="1"/>
            <p:nvPr/>
          </p:nvSpPr>
          <p:spPr>
            <a:xfrm>
              <a:off x="292372062" y="26552"/>
              <a:ext cx="1855111584" cy="2147457094"/>
            </a:xfrm>
            <a:prstGeom prst="rect">
              <a:avLst/>
            </a:prstGeom>
            <a:noFill/>
            <a:ln>
              <a:noFill/>
            </a:ln>
          </p:spPr>
          <p:txBody>
            <a:bodyPr spcFirstLastPara="1" wrap="square" lIns="18000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400" b="0" i="0" u="none" strike="noStrike" kern="0" cap="none" spc="0" normalizeH="0" baseline="0" noProof="0">
                  <a:ln>
                    <a:noFill/>
                  </a:ln>
                  <a:solidFill>
                    <a:srgbClr val="000000"/>
                  </a:solidFill>
                  <a:effectLst/>
                  <a:uLnTx/>
                  <a:uFillTx/>
                  <a:latin typeface="Muli"/>
                  <a:ea typeface="Muli"/>
                  <a:cs typeface="Muli"/>
                  <a:sym typeface="Muli"/>
                </a:rPr>
                <a:t>An employer must conduct a preliminary investigation under section 175 and a full investigation under section 176 respecting any accident or other incident that:</a:t>
              </a:r>
              <a:endParaRPr kumimoji="0" sz="1400" b="0" i="0" u="none" strike="noStrike" kern="0" cap="none" spc="0" normalizeH="0" baseline="0" noProof="0">
                <a:ln>
                  <a:noFill/>
                </a:ln>
                <a:solidFill>
                  <a:srgbClr val="000000"/>
                </a:solidFill>
                <a:effectLst/>
                <a:uLnTx/>
                <a:uFillTx/>
                <a:latin typeface="Muli"/>
                <a:ea typeface="Muli"/>
                <a:cs typeface="Muli"/>
                <a:sym typeface="Muli"/>
              </a:endParaRPr>
            </a:p>
          </p:txBody>
        </p:sp>
        <p:sp>
          <p:nvSpPr>
            <p:cNvPr id="309" name="Google Shape;309;p50"/>
            <p:cNvSpPr txBox="1"/>
            <p:nvPr/>
          </p:nvSpPr>
          <p:spPr>
            <a:xfrm>
              <a:off x="0" y="0"/>
              <a:ext cx="292367120" cy="2147457094"/>
            </a:xfrm>
            <a:prstGeom prst="rect">
              <a:avLst/>
            </a:prstGeom>
            <a:solidFill>
              <a:schemeClr val="dk1"/>
            </a:solidFill>
            <a:ln>
              <a:noFill/>
            </a:ln>
          </p:spPr>
          <p:txBody>
            <a:bodyPr spcFirstLastPara="1" wrap="square" lIns="36000" tIns="36000" rIns="36000" bIns="360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Muli Black"/>
                <a:buNone/>
                <a:tabLst/>
                <a:defRPr/>
              </a:pPr>
              <a:r>
                <a:rPr kumimoji="0" lang="en-US" sz="1600" b="1" i="0" u="none" strike="noStrike" kern="0" cap="none" spc="0" normalizeH="0" baseline="0" noProof="0">
                  <a:ln>
                    <a:noFill/>
                  </a:ln>
                  <a:solidFill>
                    <a:srgbClr val="FFFFFF"/>
                  </a:solidFill>
                  <a:effectLst/>
                  <a:uLnTx/>
                  <a:uFillTx/>
                  <a:latin typeface="Muli Black"/>
                  <a:ea typeface="Muli Black"/>
                  <a:cs typeface="Muli Black"/>
                  <a:sym typeface="Muli Black"/>
                </a:rPr>
                <a:t>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0" name="Google Shape;310;p50"/>
          <p:cNvGrpSpPr/>
          <p:nvPr/>
        </p:nvGrpSpPr>
        <p:grpSpPr>
          <a:xfrm>
            <a:off x="4865438" y="1487288"/>
            <a:ext cx="5037214" cy="685812"/>
            <a:chOff x="0" y="0"/>
            <a:chExt cx="2147483646" cy="2147483647"/>
          </a:xfrm>
        </p:grpSpPr>
        <p:sp>
          <p:nvSpPr>
            <p:cNvPr id="311" name="Google Shape;311;p50"/>
            <p:cNvSpPr txBox="1"/>
            <p:nvPr/>
          </p:nvSpPr>
          <p:spPr>
            <a:xfrm>
              <a:off x="292378664" y="37731"/>
              <a:ext cx="1855104982" cy="2147445915"/>
            </a:xfrm>
            <a:prstGeom prst="rect">
              <a:avLst/>
            </a:prstGeom>
            <a:noFill/>
            <a:ln>
              <a:noFill/>
            </a:ln>
          </p:spPr>
          <p:txBody>
            <a:bodyPr spcFirstLastPara="1" wrap="square" lIns="18000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400" b="0" i="0" u="none" strike="noStrike" kern="0" cap="none" spc="0" normalizeH="0" baseline="0" noProof="0">
                  <a:ln>
                    <a:noFill/>
                  </a:ln>
                  <a:solidFill>
                    <a:srgbClr val="000000"/>
                  </a:solidFill>
                  <a:effectLst/>
                  <a:uLnTx/>
                  <a:uFillTx/>
                  <a:latin typeface="Muli"/>
                  <a:ea typeface="Muli"/>
                  <a:cs typeface="Muli"/>
                  <a:sym typeface="Muli"/>
                </a:rPr>
                <a:t>is required to be reported by section 172,</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12;p50"/>
            <p:cNvSpPr txBox="1"/>
            <p:nvPr/>
          </p:nvSpPr>
          <p:spPr>
            <a:xfrm>
              <a:off x="0" y="0"/>
              <a:ext cx="292372804" cy="2147445915"/>
            </a:xfrm>
            <a:prstGeom prst="rect">
              <a:avLst/>
            </a:prstGeom>
            <a:solidFill>
              <a:srgbClr val="999999"/>
            </a:solidFill>
            <a:ln>
              <a:noFill/>
            </a:ln>
          </p:spPr>
          <p:txBody>
            <a:bodyPr spcFirstLastPara="1" wrap="square" lIns="36000" tIns="36000" rIns="36000" bIns="360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Muli Black"/>
                <a:buNone/>
                <a:tabLst/>
                <a:defRPr/>
              </a:pPr>
              <a:r>
                <a:rPr kumimoji="0" lang="en-US" sz="1600" b="1" i="0" u="none" strike="noStrike" kern="0" cap="none" spc="0" normalizeH="0" baseline="0" noProof="0">
                  <a:ln>
                    <a:noFill/>
                  </a:ln>
                  <a:solidFill>
                    <a:srgbClr val="FFFFFF"/>
                  </a:solidFill>
                  <a:effectLst/>
                  <a:uLnTx/>
                  <a:uFillTx/>
                  <a:latin typeface="Muli Black"/>
                  <a:ea typeface="Muli Black"/>
                  <a:cs typeface="Muli Black"/>
                  <a:sym typeface="Muli Black"/>
                </a:rPr>
                <a:t>a</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3" name="Google Shape;313;p50"/>
          <p:cNvGrpSpPr/>
          <p:nvPr/>
        </p:nvGrpSpPr>
        <p:grpSpPr>
          <a:xfrm>
            <a:off x="4865438" y="2556175"/>
            <a:ext cx="5037314" cy="685811"/>
            <a:chOff x="0" y="0"/>
            <a:chExt cx="2147483647" cy="2147483647"/>
          </a:xfrm>
        </p:grpSpPr>
        <p:sp>
          <p:nvSpPr>
            <p:cNvPr id="314" name="Google Shape;314;p50"/>
            <p:cNvSpPr txBox="1"/>
            <p:nvPr/>
          </p:nvSpPr>
          <p:spPr>
            <a:xfrm>
              <a:off x="292372905" y="0"/>
              <a:ext cx="1855110741" cy="2147450001"/>
            </a:xfrm>
            <a:prstGeom prst="rect">
              <a:avLst/>
            </a:prstGeom>
            <a:noFill/>
            <a:ln>
              <a:noFill/>
            </a:ln>
          </p:spPr>
          <p:txBody>
            <a:bodyPr spcFirstLastPara="1" wrap="square" lIns="18000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400" b="0" i="0" u="none" strike="noStrike" kern="0" cap="none" spc="0" normalizeH="0" baseline="0" noProof="0">
                  <a:ln>
                    <a:noFill/>
                  </a:ln>
                  <a:solidFill>
                    <a:srgbClr val="000000"/>
                  </a:solidFill>
                  <a:effectLst/>
                  <a:uLnTx/>
                  <a:uFillTx/>
                  <a:latin typeface="Muli"/>
                  <a:ea typeface="Muli"/>
                  <a:cs typeface="Muli"/>
                  <a:sym typeface="Muli"/>
                </a:rPr>
                <a:t>resulted in injury to a worker requiring medical treatment,</a:t>
              </a:r>
              <a:endParaRPr kumimoji="0" sz="1400" b="0" i="0" u="none" strike="noStrike" kern="0" cap="none" spc="0" normalizeH="0" baseline="0" noProof="0">
                <a:ln>
                  <a:noFill/>
                </a:ln>
                <a:solidFill>
                  <a:srgbClr val="000000"/>
                </a:solidFill>
                <a:effectLst/>
                <a:uLnTx/>
                <a:uFillTx/>
                <a:latin typeface="Muli"/>
                <a:ea typeface="Muli"/>
                <a:cs typeface="Muli"/>
                <a:sym typeface="Muli"/>
              </a:endParaRPr>
            </a:p>
          </p:txBody>
        </p:sp>
        <p:sp>
          <p:nvSpPr>
            <p:cNvPr id="315" name="Google Shape;315;p50"/>
            <p:cNvSpPr txBox="1"/>
            <p:nvPr/>
          </p:nvSpPr>
          <p:spPr>
            <a:xfrm>
              <a:off x="0" y="33645"/>
              <a:ext cx="292366987" cy="2147450001"/>
            </a:xfrm>
            <a:prstGeom prst="rect">
              <a:avLst/>
            </a:prstGeom>
            <a:solidFill>
              <a:srgbClr val="999999"/>
            </a:solidFill>
            <a:ln>
              <a:noFill/>
            </a:ln>
          </p:spPr>
          <p:txBody>
            <a:bodyPr spcFirstLastPara="1" wrap="square" lIns="36000" tIns="36000" rIns="36000" bIns="360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Muli Black"/>
                <a:buNone/>
                <a:tabLst/>
                <a:defRPr/>
              </a:pPr>
              <a:r>
                <a:rPr kumimoji="0" lang="en-US" sz="1600" b="1" i="0" u="none" strike="noStrike" kern="0" cap="none" spc="0" normalizeH="0" baseline="0" noProof="0">
                  <a:ln>
                    <a:noFill/>
                  </a:ln>
                  <a:solidFill>
                    <a:srgbClr val="FFFFFF"/>
                  </a:solidFill>
                  <a:effectLst/>
                  <a:uLnTx/>
                  <a:uFillTx/>
                  <a:latin typeface="Muli Black"/>
                  <a:ea typeface="Muli Black"/>
                  <a:cs typeface="Muli Black"/>
                  <a:sym typeface="Muli Black"/>
                </a:rPr>
                <a:t>b</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6" name="Google Shape;316;p50"/>
          <p:cNvGrpSpPr/>
          <p:nvPr/>
        </p:nvGrpSpPr>
        <p:grpSpPr>
          <a:xfrm>
            <a:off x="4865438" y="3614225"/>
            <a:ext cx="5037214" cy="685808"/>
            <a:chOff x="0" y="0"/>
            <a:chExt cx="2147483647" cy="2147483647"/>
          </a:xfrm>
        </p:grpSpPr>
        <p:sp>
          <p:nvSpPr>
            <p:cNvPr id="317" name="Google Shape;317;p50"/>
            <p:cNvSpPr txBox="1"/>
            <p:nvPr/>
          </p:nvSpPr>
          <p:spPr>
            <a:xfrm>
              <a:off x="292378615" y="0"/>
              <a:ext cx="1855105031" cy="2147458221"/>
            </a:xfrm>
            <a:prstGeom prst="rect">
              <a:avLst/>
            </a:prstGeom>
            <a:noFill/>
            <a:ln>
              <a:noFill/>
            </a:ln>
          </p:spPr>
          <p:txBody>
            <a:bodyPr spcFirstLastPara="1" wrap="square" lIns="18000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400" b="0" i="0" u="none" strike="noStrike" kern="0" cap="none" spc="0" normalizeH="0" baseline="0" noProof="0">
                  <a:ln>
                    <a:noFill/>
                  </a:ln>
                  <a:solidFill>
                    <a:srgbClr val="000000"/>
                  </a:solidFill>
                  <a:effectLst/>
                  <a:uLnTx/>
                  <a:uFillTx/>
                  <a:latin typeface="Muli"/>
                  <a:ea typeface="Muli"/>
                  <a:cs typeface="Muli"/>
                  <a:sym typeface="Muli"/>
                </a:rPr>
                <a:t>did not involve injury to a worker, or involved only minor injury not requiring medical treatment, but had a potential for causing serious injury to a worker, or</a:t>
              </a:r>
              <a:endParaRPr kumimoji="0" sz="1400" b="0" i="0" u="none" strike="noStrike" kern="0" cap="none" spc="0" normalizeH="0" baseline="0" noProof="0">
                <a:ln>
                  <a:noFill/>
                </a:ln>
                <a:solidFill>
                  <a:srgbClr val="000000"/>
                </a:solidFill>
                <a:effectLst/>
                <a:uLnTx/>
                <a:uFillTx/>
                <a:latin typeface="Muli"/>
                <a:ea typeface="Muli"/>
                <a:cs typeface="Muli"/>
                <a:sym typeface="Muli"/>
              </a:endParaRPr>
            </a:p>
          </p:txBody>
        </p:sp>
        <p:sp>
          <p:nvSpPr>
            <p:cNvPr id="318" name="Google Shape;318;p50"/>
            <p:cNvSpPr txBox="1"/>
            <p:nvPr/>
          </p:nvSpPr>
          <p:spPr>
            <a:xfrm>
              <a:off x="0" y="25425"/>
              <a:ext cx="292372811" cy="2147458221"/>
            </a:xfrm>
            <a:prstGeom prst="rect">
              <a:avLst/>
            </a:prstGeom>
            <a:solidFill>
              <a:srgbClr val="999999"/>
            </a:solidFill>
            <a:ln>
              <a:noFill/>
            </a:ln>
          </p:spPr>
          <p:txBody>
            <a:bodyPr spcFirstLastPara="1" wrap="square" lIns="36000" tIns="36000" rIns="36000" bIns="360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Muli Black"/>
                <a:buNone/>
                <a:tabLst/>
                <a:defRPr/>
              </a:pPr>
              <a:r>
                <a:rPr kumimoji="0" lang="en-US" sz="1600" b="1" i="0" u="none" strike="noStrike" kern="0" cap="none" spc="0" normalizeH="0" baseline="0" noProof="0">
                  <a:ln>
                    <a:noFill/>
                  </a:ln>
                  <a:solidFill>
                    <a:srgbClr val="FFFFFF"/>
                  </a:solidFill>
                  <a:effectLst/>
                  <a:uLnTx/>
                  <a:uFillTx/>
                  <a:latin typeface="Muli Black"/>
                  <a:ea typeface="Muli Black"/>
                  <a:cs typeface="Muli Black"/>
                  <a:sym typeface="Muli Black"/>
                </a:rPr>
                <a:t>c</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9" name="Google Shape;319;p50"/>
          <p:cNvGrpSpPr/>
          <p:nvPr/>
        </p:nvGrpSpPr>
        <p:grpSpPr>
          <a:xfrm>
            <a:off x="4865438" y="4680650"/>
            <a:ext cx="5037211" cy="685809"/>
            <a:chOff x="0" y="0"/>
            <a:chExt cx="2147483647" cy="2147483647"/>
          </a:xfrm>
        </p:grpSpPr>
        <p:sp>
          <p:nvSpPr>
            <p:cNvPr id="320" name="Google Shape;320;p50"/>
            <p:cNvSpPr txBox="1"/>
            <p:nvPr/>
          </p:nvSpPr>
          <p:spPr>
            <a:xfrm>
              <a:off x="292377841" y="0"/>
              <a:ext cx="1855105805" cy="2147453984"/>
            </a:xfrm>
            <a:prstGeom prst="rect">
              <a:avLst/>
            </a:prstGeom>
            <a:noFill/>
            <a:ln>
              <a:noFill/>
            </a:ln>
          </p:spPr>
          <p:txBody>
            <a:bodyPr spcFirstLastPara="1" wrap="square" lIns="18000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400" b="0" i="0" u="none" strike="noStrike" kern="0" cap="none" spc="0" normalizeH="0" baseline="0" noProof="0">
                  <a:ln>
                    <a:noFill/>
                  </a:ln>
                  <a:solidFill>
                    <a:srgbClr val="000000"/>
                  </a:solidFill>
                  <a:effectLst/>
                  <a:uLnTx/>
                  <a:uFillTx/>
                  <a:latin typeface="Muli"/>
                  <a:ea typeface="Muli"/>
                  <a:cs typeface="Muli"/>
                  <a:sym typeface="Muli"/>
                </a:rPr>
                <a:t>was an incident required by regulation to be investigated.</a:t>
              </a:r>
              <a:endParaRPr kumimoji="0" sz="1400" b="0" i="0" u="none" strike="noStrike" kern="0" cap="none" spc="0" normalizeH="0" baseline="0" noProof="0">
                <a:ln>
                  <a:noFill/>
                </a:ln>
                <a:solidFill>
                  <a:srgbClr val="000000"/>
                </a:solidFill>
                <a:effectLst/>
                <a:uLnTx/>
                <a:uFillTx/>
                <a:latin typeface="Muli"/>
                <a:ea typeface="Muli"/>
                <a:cs typeface="Muli"/>
                <a:sym typeface="Muli"/>
              </a:endParaRPr>
            </a:p>
          </p:txBody>
        </p:sp>
        <p:sp>
          <p:nvSpPr>
            <p:cNvPr id="321" name="Google Shape;321;p50"/>
            <p:cNvSpPr txBox="1"/>
            <p:nvPr/>
          </p:nvSpPr>
          <p:spPr>
            <a:xfrm>
              <a:off x="0" y="29660"/>
              <a:ext cx="292372933" cy="2147453984"/>
            </a:xfrm>
            <a:prstGeom prst="rect">
              <a:avLst/>
            </a:prstGeom>
            <a:solidFill>
              <a:srgbClr val="999999"/>
            </a:solidFill>
            <a:ln>
              <a:noFill/>
            </a:ln>
          </p:spPr>
          <p:txBody>
            <a:bodyPr spcFirstLastPara="1" wrap="square" lIns="36000" tIns="36000" rIns="36000" bIns="360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Muli Black"/>
                <a:buNone/>
                <a:tabLst/>
                <a:defRPr/>
              </a:pPr>
              <a:r>
                <a:rPr kumimoji="0" lang="en-US" sz="1600" b="1" i="0" u="none" strike="noStrike" kern="0" cap="none" spc="0" normalizeH="0" baseline="0" noProof="0">
                  <a:ln>
                    <a:noFill/>
                  </a:ln>
                  <a:solidFill>
                    <a:srgbClr val="FFFFFF"/>
                  </a:solidFill>
                  <a:effectLst/>
                  <a:uLnTx/>
                  <a:uFillTx/>
                  <a:latin typeface="Muli Black"/>
                  <a:ea typeface="Muli Black"/>
                  <a:cs typeface="Muli Black"/>
                  <a:sym typeface="Muli Black"/>
                </a:rPr>
                <a:t>d</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2" name="Google Shape;322;p50"/>
          <p:cNvSpPr txBox="1"/>
          <p:nvPr/>
        </p:nvSpPr>
        <p:spPr>
          <a:xfrm>
            <a:off x="838200" y="6296025"/>
            <a:ext cx="2743200" cy="365100"/>
          </a:xfrm>
          <a:prstGeom prst="rect">
            <a:avLst/>
          </a:prstGeom>
          <a:noFill/>
          <a:ln>
            <a:noFill/>
          </a:ln>
        </p:spPr>
        <p:txBody>
          <a:bodyPr spcFirstLastPara="1" wrap="square" lIns="0"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3" name="Google Shape;323;p50"/>
          <p:cNvSpPr txBox="1"/>
          <p:nvPr/>
        </p:nvSpPr>
        <p:spPr>
          <a:xfrm>
            <a:off x="418362" y="4963600"/>
            <a:ext cx="3582900" cy="193800"/>
          </a:xfrm>
          <a:prstGeom prst="rect">
            <a:avLst/>
          </a:prstGeom>
          <a:noFill/>
          <a:ln>
            <a:noFill/>
          </a:ln>
        </p:spPr>
        <p:txBody>
          <a:bodyPr spcFirstLastPara="1" wrap="square" lIns="0" tIns="0" rIns="0" bIns="0" anchor="t" anchorCtr="0">
            <a:noAutofit/>
          </a:bodyPr>
          <a:lstStyle/>
          <a:p>
            <a:pPr marL="0" marR="0" lvl="2" indent="0" algn="l" defTabSz="914400" rtl="0" eaLnBrk="1" fontAlgn="auto" latinLnBrk="0" hangingPunct="1">
              <a:lnSpc>
                <a:spcPct val="90000"/>
              </a:lnSpc>
              <a:spcBef>
                <a:spcPts val="0"/>
              </a:spcBef>
              <a:spcAft>
                <a:spcPts val="0"/>
              </a:spcAft>
              <a:buClr>
                <a:srgbClr val="808080"/>
              </a:buClr>
              <a:buSzPts val="1400"/>
              <a:buFont typeface="Muli"/>
              <a:buNone/>
              <a:tabLst/>
              <a:defRPr/>
            </a:pPr>
            <a:r>
              <a:rPr kumimoji="0" lang="en-US" sz="1400" b="0" i="0" u="none" strike="noStrike" kern="0" cap="none" spc="0" normalizeH="0" baseline="0" noProof="0">
                <a:ln>
                  <a:noFill/>
                </a:ln>
                <a:solidFill>
                  <a:srgbClr val="808080"/>
                </a:solidFill>
                <a:effectLst/>
                <a:uLnTx/>
                <a:uFillTx/>
                <a:latin typeface="Muli"/>
                <a:ea typeface="Muli"/>
                <a:cs typeface="Muli"/>
                <a:sym typeface="Muli"/>
              </a:rPr>
              <a:t>173 Incidents that must be investigated (slide)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324;p50"/>
          <p:cNvSpPr txBox="1"/>
          <p:nvPr/>
        </p:nvSpPr>
        <p:spPr>
          <a:xfrm>
            <a:off x="418362" y="3766625"/>
            <a:ext cx="3582900" cy="9969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3600"/>
              <a:buFont typeface="Muli Black"/>
              <a:buNone/>
              <a:tabLst/>
              <a:defRPr/>
            </a:pPr>
            <a:r>
              <a:rPr kumimoji="0" lang="en-US" sz="3600" b="1" i="0" u="none" strike="noStrike" kern="0" cap="none" spc="0" normalizeH="0" baseline="0" noProof="0">
                <a:ln>
                  <a:noFill/>
                </a:ln>
                <a:solidFill>
                  <a:srgbClr val="FFFFFF"/>
                </a:solidFill>
                <a:effectLst/>
                <a:uLnTx/>
                <a:uFillTx/>
                <a:latin typeface="Muli Black"/>
                <a:ea typeface="Muli Black"/>
                <a:cs typeface="Muli Black"/>
                <a:sym typeface="Muli Black"/>
              </a:rPr>
              <a:t>The Workers Compensation Act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25;p50"/>
          <p:cNvSpPr txBox="1"/>
          <p:nvPr/>
        </p:nvSpPr>
        <p:spPr>
          <a:xfrm>
            <a:off x="4865438" y="5746734"/>
            <a:ext cx="685800" cy="685800"/>
          </a:xfrm>
          <a:prstGeom prst="rect">
            <a:avLst/>
          </a:prstGeom>
          <a:solidFill>
            <a:schemeClr val="dk1"/>
          </a:solidFill>
          <a:ln>
            <a:noFill/>
          </a:ln>
        </p:spPr>
        <p:txBody>
          <a:bodyPr spcFirstLastPara="1" wrap="square" lIns="36000" tIns="36000" rIns="36000" bIns="360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Muli Black"/>
              <a:buNone/>
              <a:tabLst/>
              <a:defRPr/>
            </a:pPr>
            <a:r>
              <a:rPr kumimoji="0" lang="en-US" sz="1600" b="1" i="0" u="none" strike="noStrike" kern="0" cap="none" spc="0" normalizeH="0" baseline="0" noProof="0">
                <a:ln>
                  <a:noFill/>
                </a:ln>
                <a:solidFill>
                  <a:srgbClr val="FFFFFF"/>
                </a:solidFill>
                <a:effectLst/>
                <a:uLnTx/>
                <a:uFillTx/>
                <a:latin typeface="Muli Black"/>
                <a:ea typeface="Muli Black"/>
                <a:cs typeface="Muli Black"/>
                <a:sym typeface="Muli Black"/>
              </a:rPr>
              <a:t>2</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50"/>
          <p:cNvSpPr txBox="1"/>
          <p:nvPr/>
        </p:nvSpPr>
        <p:spPr>
          <a:xfrm>
            <a:off x="5551252" y="5747075"/>
            <a:ext cx="4351500" cy="685800"/>
          </a:xfrm>
          <a:prstGeom prst="rect">
            <a:avLst/>
          </a:prstGeom>
          <a:noFill/>
          <a:ln>
            <a:noFill/>
          </a:ln>
        </p:spPr>
        <p:txBody>
          <a:bodyPr spcFirstLastPara="1" wrap="square" lIns="18000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400" b="0" i="0" u="none" strike="noStrike" kern="0" cap="none" spc="0" normalizeH="0" baseline="0" noProof="0">
                <a:ln>
                  <a:noFill/>
                </a:ln>
                <a:solidFill>
                  <a:srgbClr val="000000"/>
                </a:solidFill>
                <a:effectLst/>
                <a:uLnTx/>
                <a:uFillTx/>
                <a:latin typeface="Muli"/>
                <a:ea typeface="Muli"/>
                <a:cs typeface="Muli"/>
                <a:sym typeface="Muli"/>
              </a:rPr>
              <a:t>Subsection (1) does not apply in the case of a vehicle accident occurring on a public street or highway.</a:t>
            </a:r>
            <a:endParaRPr kumimoji="0" sz="1400" b="0" i="0" u="none" strike="noStrike" kern="0" cap="none" spc="0" normalizeH="0" baseline="0" noProof="0">
              <a:ln>
                <a:noFill/>
              </a:ln>
              <a:solidFill>
                <a:srgbClr val="000000"/>
              </a:solidFill>
              <a:effectLst/>
              <a:uLnTx/>
              <a:uFillTx/>
              <a:latin typeface="Muli"/>
              <a:ea typeface="Muli"/>
              <a:cs typeface="Muli"/>
              <a:sym typeface="Muli"/>
            </a:endParaRPr>
          </a:p>
        </p:txBody>
      </p:sp>
      <p:pic>
        <p:nvPicPr>
          <p:cNvPr id="327" name="Google Shape;327;p50"/>
          <p:cNvPicPr preferRelativeResize="0"/>
          <p:nvPr/>
        </p:nvPicPr>
        <p:blipFill rotWithShape="1">
          <a:blip r:embed="rId3">
            <a:alphaModFix/>
          </a:blip>
          <a:srcRect l="52764" r="33905"/>
          <a:stretch/>
        </p:blipFill>
        <p:spPr>
          <a:xfrm>
            <a:off x="10477900" y="0"/>
            <a:ext cx="1714101"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1"/>
          <p:cNvSpPr txBox="1">
            <a:spLocks noGrp="1"/>
          </p:cNvSpPr>
          <p:nvPr>
            <p:ph type="body" idx="4294967295"/>
          </p:nvPr>
        </p:nvSpPr>
        <p:spPr>
          <a:xfrm>
            <a:off x="6105525" y="0"/>
            <a:ext cx="4202100" cy="6858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endParaRPr sz="3600" b="1" i="0" cap="none">
              <a:solidFill>
                <a:schemeClr val="dk1"/>
              </a:solidFill>
              <a:latin typeface="Muli Black"/>
              <a:ea typeface="Muli Black"/>
              <a:cs typeface="Muli Black"/>
              <a:sym typeface="Muli Black"/>
            </a:endParaRPr>
          </a:p>
        </p:txBody>
      </p:sp>
      <p:sp>
        <p:nvSpPr>
          <p:cNvPr id="334" name="Google Shape;334;p51"/>
          <p:cNvSpPr txBox="1"/>
          <p:nvPr/>
        </p:nvSpPr>
        <p:spPr>
          <a:xfrm>
            <a:off x="838200" y="3149487"/>
            <a:ext cx="3582900" cy="193800"/>
          </a:xfrm>
          <a:prstGeom prst="rect">
            <a:avLst/>
          </a:prstGeom>
          <a:noFill/>
          <a:ln>
            <a:noFill/>
          </a:ln>
        </p:spPr>
        <p:txBody>
          <a:bodyPr spcFirstLastPara="1" wrap="square" lIns="0" tIns="0" rIns="0" bIns="0" anchor="t" anchorCtr="0">
            <a:noAutofit/>
          </a:bodyPr>
          <a:lstStyle/>
          <a:p>
            <a:pPr marL="0" marR="0" lvl="2" indent="0" algn="l" defTabSz="914400" rtl="0" eaLnBrk="1" fontAlgn="auto" latinLnBrk="0" hangingPunct="1">
              <a:lnSpc>
                <a:spcPct val="90000"/>
              </a:lnSpc>
              <a:spcBef>
                <a:spcPts val="0"/>
              </a:spcBef>
              <a:spcAft>
                <a:spcPts val="0"/>
              </a:spcAft>
              <a:buClr>
                <a:srgbClr val="808080"/>
              </a:buClr>
              <a:buSzPts val="1400"/>
              <a:buFont typeface="Muli"/>
              <a:buNone/>
              <a:tabLst/>
              <a:defRPr/>
            </a:pPr>
            <a:r>
              <a:rPr kumimoji="0" lang="en-US" sz="1400" b="0" i="0" u="none" strike="noStrike" kern="0" cap="none" spc="0" normalizeH="0" baseline="0" noProof="0">
                <a:ln>
                  <a:noFill/>
                </a:ln>
                <a:solidFill>
                  <a:srgbClr val="808080"/>
                </a:solidFill>
                <a:effectLst/>
                <a:uLnTx/>
                <a:uFillTx/>
                <a:latin typeface="Muli"/>
                <a:ea typeface="Muli"/>
                <a:cs typeface="Muli"/>
                <a:sym typeface="Muli"/>
              </a:rPr>
              <a:t>[RSBC 1996] CHAPTER 210</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335;p51"/>
          <p:cNvSpPr txBox="1"/>
          <p:nvPr/>
        </p:nvSpPr>
        <p:spPr>
          <a:xfrm>
            <a:off x="838200" y="1500000"/>
            <a:ext cx="4082700" cy="9969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3600"/>
              <a:buFont typeface="Muli Black"/>
              <a:buNone/>
              <a:tabLst/>
              <a:defRPr/>
            </a:pPr>
            <a:r>
              <a:rPr kumimoji="0" lang="en-US" sz="3000" b="1" i="0" u="none" strike="noStrike" kern="0" cap="none" spc="0" normalizeH="0" baseline="0" noProof="0">
                <a:ln>
                  <a:noFill/>
                </a:ln>
                <a:solidFill>
                  <a:srgbClr val="000000"/>
                </a:solidFill>
                <a:effectLst/>
                <a:uLnTx/>
                <a:uFillTx/>
                <a:latin typeface="Muli Black"/>
                <a:ea typeface="Muli Black"/>
                <a:cs typeface="Muli Black"/>
                <a:sym typeface="Muli Black"/>
              </a:rPr>
              <a:t>What are the events that could trigger an investigation?</a:t>
            </a:r>
            <a:endParaRPr kumimoji="0" sz="3000"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336;p51"/>
          <p:cNvSpPr txBox="1"/>
          <p:nvPr/>
        </p:nvSpPr>
        <p:spPr>
          <a:xfrm>
            <a:off x="838200" y="3543162"/>
            <a:ext cx="3582900" cy="2269800"/>
          </a:xfrm>
          <a:prstGeom prst="rect">
            <a:avLst/>
          </a:prstGeom>
          <a:noFill/>
          <a:ln>
            <a:noFill/>
          </a:ln>
        </p:spPr>
        <p:txBody>
          <a:bodyPr spcFirstLastPara="1" wrap="square" lIns="0" tIns="0" rIns="0" bIns="0" anchor="t" anchorCtr="0">
            <a:noAutofit/>
          </a:bodyPr>
          <a:lstStyle/>
          <a:p>
            <a:pPr marL="0" marR="0" lvl="4" indent="0" algn="l" defTabSz="914400" rtl="0" eaLnBrk="1" fontAlgn="auto" latinLnBrk="0" hangingPunct="1">
              <a:lnSpc>
                <a:spcPct val="120000"/>
              </a:lnSpc>
              <a:spcBef>
                <a:spcPts val="0"/>
              </a:spcBef>
              <a:spcAft>
                <a:spcPts val="0"/>
              </a:spcAft>
              <a:buClr>
                <a:srgbClr val="808080"/>
              </a:buClr>
              <a:buSzPts val="1000"/>
              <a:buFont typeface="Muli"/>
              <a:buNone/>
              <a:tabLst/>
              <a:defRPr/>
            </a:pPr>
            <a:r>
              <a:rPr kumimoji="0" lang="en-US" sz="1200" b="0" i="0" u="none" strike="noStrike" kern="0" cap="none" spc="0" normalizeH="0" baseline="0" noProof="0">
                <a:ln>
                  <a:noFill/>
                </a:ln>
                <a:solidFill>
                  <a:srgbClr val="666666"/>
                </a:solidFill>
                <a:effectLst/>
                <a:uLnTx/>
                <a:uFillTx/>
                <a:latin typeface="Muli"/>
                <a:ea typeface="Muli"/>
                <a:cs typeface="Muli"/>
                <a:sym typeface="Muli"/>
              </a:rPr>
              <a:t>43   A person must not evict, discharge, suspend, expel, intimidate, coerce, impose any pecuniary or other penalty on, deny a right or benefit to or otherwise discriminate against a person because that person complains or is named in a complaint, might complain or be named in a complaint, gives evidence, might give evidence or otherwise assists or might assist in a complaint or other proceeding under this Code. </a:t>
            </a:r>
            <a:endParaRPr kumimoji="0" sz="1200" b="0" i="0" u="none" strike="noStrike" kern="0" cap="none" spc="0" normalizeH="0" baseline="0" noProof="0">
              <a:ln>
                <a:noFill/>
              </a:ln>
              <a:solidFill>
                <a:srgbClr val="666666"/>
              </a:solidFill>
              <a:effectLst/>
              <a:uLnTx/>
              <a:uFillTx/>
              <a:latin typeface="Muli"/>
              <a:ea typeface="Muli"/>
              <a:cs typeface="Muli"/>
              <a:sym typeface="Muli"/>
            </a:endParaRPr>
          </a:p>
          <a:p>
            <a:pPr marL="0" marR="0" lvl="4" indent="0" algn="l" defTabSz="914400" rtl="0" eaLnBrk="1" fontAlgn="auto" latinLnBrk="0" hangingPunct="1">
              <a:lnSpc>
                <a:spcPct val="120000"/>
              </a:lnSpc>
              <a:spcBef>
                <a:spcPts val="0"/>
              </a:spcBef>
              <a:spcAft>
                <a:spcPts val="0"/>
              </a:spcAft>
              <a:buClr>
                <a:srgbClr val="808080"/>
              </a:buClr>
              <a:buSzPts val="1000"/>
              <a:buFont typeface="Muli"/>
              <a:buNone/>
              <a:tabLst/>
              <a:defRPr/>
            </a:pPr>
            <a:endParaRPr kumimoji="0" sz="1200" b="0" i="0" u="none" strike="noStrike" kern="0" cap="none" spc="0" normalizeH="0" baseline="0" noProof="0">
              <a:ln>
                <a:noFill/>
              </a:ln>
              <a:solidFill>
                <a:srgbClr val="666666"/>
              </a:solidFill>
              <a:effectLst/>
              <a:uLnTx/>
              <a:uFillTx/>
              <a:latin typeface="Muli"/>
              <a:ea typeface="Muli"/>
              <a:cs typeface="Muli"/>
              <a:sym typeface="Muli"/>
            </a:endParaRPr>
          </a:p>
          <a:p>
            <a:pPr marL="0" marR="0" lvl="4" indent="0" algn="l" defTabSz="914400" rtl="0" eaLnBrk="1" fontAlgn="auto" latinLnBrk="0" hangingPunct="1">
              <a:lnSpc>
                <a:spcPct val="120000"/>
              </a:lnSpc>
              <a:spcBef>
                <a:spcPts val="0"/>
              </a:spcBef>
              <a:spcAft>
                <a:spcPts val="0"/>
              </a:spcAft>
              <a:buClr>
                <a:srgbClr val="808080"/>
              </a:buClr>
              <a:buSzPts val="1000"/>
              <a:buFont typeface="Muli"/>
              <a:buNone/>
              <a:tabLst/>
              <a:defRPr/>
            </a:pPr>
            <a:r>
              <a:rPr kumimoji="0" lang="en-US" sz="1200" b="0" i="0" u="none" strike="noStrike" kern="0" cap="none" spc="0" normalizeH="0" baseline="0" noProof="0">
                <a:ln>
                  <a:noFill/>
                </a:ln>
                <a:solidFill>
                  <a:srgbClr val="666666"/>
                </a:solidFill>
                <a:effectLst/>
                <a:uLnTx/>
                <a:uFillTx/>
                <a:latin typeface="Muli"/>
                <a:ea typeface="Muli"/>
                <a:cs typeface="Muli"/>
                <a:sym typeface="Muli"/>
              </a:rPr>
              <a:t>(section 43 of the HUMAN RIGHTS CODE [RSBC 1996] CHAPTER 210)</a:t>
            </a:r>
            <a:endParaRPr kumimoji="0" sz="1200" b="0" i="0" u="none" strike="noStrike" kern="0" cap="none" spc="0" normalizeH="0" baseline="0" noProof="0">
              <a:ln>
                <a:noFill/>
              </a:ln>
              <a:solidFill>
                <a:srgbClr val="666666"/>
              </a:solidFill>
              <a:effectLst/>
              <a:uLnTx/>
              <a:uFillTx/>
              <a:latin typeface="Muli"/>
              <a:ea typeface="Muli"/>
              <a:cs typeface="Muli"/>
              <a:sym typeface="Muli"/>
            </a:endParaRPr>
          </a:p>
        </p:txBody>
      </p:sp>
      <p:sp>
        <p:nvSpPr>
          <p:cNvPr id="337" name="Google Shape;337;p51"/>
          <p:cNvSpPr txBox="1"/>
          <p:nvPr/>
        </p:nvSpPr>
        <p:spPr>
          <a:xfrm>
            <a:off x="838200" y="6296025"/>
            <a:ext cx="2743200" cy="365100"/>
          </a:xfrm>
          <a:prstGeom prst="rect">
            <a:avLst/>
          </a:prstGeom>
          <a:noFill/>
          <a:ln>
            <a:noFill/>
          </a:ln>
        </p:spPr>
        <p:txBody>
          <a:bodyPr spcFirstLastPara="1" wrap="square" lIns="0"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8" name="Google Shape;338;p51"/>
          <p:cNvSpPr txBox="1"/>
          <p:nvPr/>
        </p:nvSpPr>
        <p:spPr>
          <a:xfrm>
            <a:off x="838200" y="2866287"/>
            <a:ext cx="3582900" cy="193800"/>
          </a:xfrm>
          <a:prstGeom prst="rect">
            <a:avLst/>
          </a:prstGeom>
          <a:noFill/>
          <a:ln>
            <a:noFill/>
          </a:ln>
        </p:spPr>
        <p:txBody>
          <a:bodyPr spcFirstLastPara="1" wrap="square" lIns="0" tIns="0" rIns="0" bIns="0" anchor="t" anchorCtr="0">
            <a:noAutofit/>
          </a:bodyPr>
          <a:lstStyle/>
          <a:p>
            <a:pPr marL="0" marR="0" lvl="2" indent="0" algn="l" defTabSz="914400" rtl="0" eaLnBrk="1" fontAlgn="auto" latinLnBrk="0" hangingPunct="1">
              <a:lnSpc>
                <a:spcPct val="90000"/>
              </a:lnSpc>
              <a:spcBef>
                <a:spcPts val="0"/>
              </a:spcBef>
              <a:spcAft>
                <a:spcPts val="0"/>
              </a:spcAft>
              <a:buClr>
                <a:srgbClr val="808080"/>
              </a:buClr>
              <a:buSzPts val="1400"/>
              <a:buFont typeface="Muli"/>
              <a:buNone/>
              <a:tabLst/>
              <a:defRPr/>
            </a:pPr>
            <a:r>
              <a:rPr kumimoji="0" lang="en-US" sz="1400" b="0" i="0" u="none" strike="noStrike" kern="0" cap="none" spc="0" normalizeH="0" baseline="0" noProof="0">
                <a:ln>
                  <a:noFill/>
                </a:ln>
                <a:solidFill>
                  <a:srgbClr val="808080"/>
                </a:solidFill>
                <a:effectLst/>
                <a:uLnTx/>
                <a:uFillTx/>
                <a:latin typeface="Muli"/>
                <a:ea typeface="Muli"/>
                <a:cs typeface="Muli"/>
                <a:sym typeface="Muli"/>
              </a:rPr>
              <a:t>THE HUMAN RIGHTS CODE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339" name="Google Shape;339;p51"/>
          <p:cNvPicPr preferRelativeResize="0"/>
          <p:nvPr/>
        </p:nvPicPr>
        <p:blipFill rotWithShape="1">
          <a:blip r:embed="rId3">
            <a:alphaModFix/>
          </a:blip>
          <a:srcRect l="46089" r="12332"/>
          <a:stretch/>
        </p:blipFill>
        <p:spPr>
          <a:xfrm>
            <a:off x="6105525" y="3100"/>
            <a:ext cx="4287524"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52"/>
          <p:cNvPicPr preferRelativeResize="0"/>
          <p:nvPr/>
        </p:nvPicPr>
        <p:blipFill rotWithShape="1">
          <a:blip r:embed="rId3">
            <a:alphaModFix/>
          </a:blip>
          <a:srcRect l="16779" r="-16780"/>
          <a:stretch/>
        </p:blipFill>
        <p:spPr>
          <a:xfrm>
            <a:off x="0" y="0"/>
            <a:ext cx="11612477" cy="6858000"/>
          </a:xfrm>
          <a:prstGeom prst="rect">
            <a:avLst/>
          </a:prstGeom>
          <a:noFill/>
          <a:ln>
            <a:noFill/>
          </a:ln>
        </p:spPr>
      </p:pic>
      <p:sp>
        <p:nvSpPr>
          <p:cNvPr id="345" name="Google Shape;345;p52"/>
          <p:cNvSpPr txBox="1"/>
          <p:nvPr/>
        </p:nvSpPr>
        <p:spPr>
          <a:xfrm>
            <a:off x="7624900" y="0"/>
            <a:ext cx="4566900" cy="6858000"/>
          </a:xfrm>
          <a:prstGeom prst="rect">
            <a:avLst/>
          </a:prstGeom>
          <a:solidFill>
            <a:schemeClr val="dk1"/>
          </a:solidFill>
          <a:ln>
            <a:noFill/>
          </a:ln>
        </p:spPr>
        <p:txBody>
          <a:bodyPr spcFirstLastPara="1" wrap="square" lIns="360000" tIns="360000" rIns="360000" bIns="360000" anchor="ctr" anchorCtr="0">
            <a:noAutofit/>
          </a:bodyPr>
          <a:lstStyle/>
          <a:p>
            <a:pPr marL="0" marR="0" lvl="0" indent="0" algn="l" defTabSz="914400" rtl="0" eaLnBrk="1" fontAlgn="auto" latinLnBrk="0" hangingPunct="1">
              <a:lnSpc>
                <a:spcPct val="90000"/>
              </a:lnSpc>
              <a:spcBef>
                <a:spcPts val="1000"/>
              </a:spcBef>
              <a:spcAft>
                <a:spcPts val="0"/>
              </a:spcAft>
              <a:buClr>
                <a:srgbClr val="FFFFFF"/>
              </a:buClr>
              <a:buSzPts val="3600"/>
              <a:buFont typeface="Muli Black"/>
              <a:buNone/>
              <a:tabLst/>
              <a:defRPr/>
            </a:pPr>
            <a:r>
              <a:rPr kumimoji="0" lang="en-US" sz="2400" b="0" i="0" u="none" strike="noStrike" kern="0" cap="none" spc="0" normalizeH="0" baseline="0" noProof="0">
                <a:ln>
                  <a:noFill/>
                </a:ln>
                <a:solidFill>
                  <a:srgbClr val="FFFFFF"/>
                </a:solidFill>
                <a:effectLst/>
                <a:uLnTx/>
                <a:uFillTx/>
                <a:latin typeface="Muli Black"/>
                <a:ea typeface="Muli Black"/>
                <a:cs typeface="Muli Black"/>
                <a:sym typeface="Muli Black"/>
              </a:rPr>
              <a:t>While other investigations that an ethically minded counsel would look into include: </a:t>
            </a:r>
            <a:endParaRPr kumimoji="0" sz="2400" b="0" i="0" u="none" strike="noStrike" kern="0" cap="none" spc="0" normalizeH="0" baseline="0" noProof="0">
              <a:ln>
                <a:noFill/>
              </a:ln>
              <a:solidFill>
                <a:srgbClr val="FFFFFF"/>
              </a:solidFill>
              <a:effectLst/>
              <a:uLnTx/>
              <a:uFillTx/>
              <a:latin typeface="Muli Black"/>
              <a:ea typeface="Muli Black"/>
              <a:cs typeface="Muli Black"/>
              <a:sym typeface="Muli Black"/>
            </a:endParaRPr>
          </a:p>
          <a:p>
            <a:pPr marL="0" marR="0" lvl="0" indent="0" algn="l" defTabSz="914400" rtl="0" eaLnBrk="1" fontAlgn="auto" latinLnBrk="0" hangingPunct="1">
              <a:lnSpc>
                <a:spcPct val="90000"/>
              </a:lnSpc>
              <a:spcBef>
                <a:spcPts val="1000"/>
              </a:spcBef>
              <a:spcAft>
                <a:spcPts val="0"/>
              </a:spcAft>
              <a:buClr>
                <a:srgbClr val="FFFFFF"/>
              </a:buClr>
              <a:buSzPts val="3600"/>
              <a:buFont typeface="Muli Black"/>
              <a:buNone/>
              <a:tabLst/>
              <a:defRPr/>
            </a:pPr>
            <a:endParaRPr kumimoji="0" sz="2400" b="0" i="0" u="none" strike="noStrike" kern="0" cap="none" spc="0" normalizeH="0" baseline="0" noProof="0">
              <a:ln>
                <a:noFill/>
              </a:ln>
              <a:solidFill>
                <a:srgbClr val="FFFFFF"/>
              </a:solidFill>
              <a:effectLst/>
              <a:uLnTx/>
              <a:uFillTx/>
              <a:latin typeface="Muli Black"/>
              <a:ea typeface="Muli Black"/>
              <a:cs typeface="Muli Black"/>
              <a:sym typeface="Muli Black"/>
            </a:endParaRPr>
          </a:p>
          <a:p>
            <a:pPr marL="457200" marR="0" lvl="0" indent="-381000" algn="l" defTabSz="914400" rtl="0" eaLnBrk="1" fontAlgn="auto" latinLnBrk="0" hangingPunct="1">
              <a:lnSpc>
                <a:spcPct val="90000"/>
              </a:lnSpc>
              <a:spcBef>
                <a:spcPts val="1000"/>
              </a:spcBef>
              <a:spcAft>
                <a:spcPts val="0"/>
              </a:spcAft>
              <a:buClr>
                <a:srgbClr val="FFFFFF"/>
              </a:buClr>
              <a:buSzPts val="2400"/>
              <a:buFont typeface="Muli Black"/>
              <a:buChar char="-"/>
              <a:tabLst/>
              <a:defRPr/>
            </a:pPr>
            <a:r>
              <a:rPr kumimoji="0" lang="en-US" sz="2400" b="0" i="0" u="none" strike="noStrike" kern="0" cap="none" spc="0" normalizeH="0" baseline="0" noProof="0">
                <a:ln>
                  <a:noFill/>
                </a:ln>
                <a:solidFill>
                  <a:srgbClr val="FFFFFF"/>
                </a:solidFill>
                <a:effectLst/>
                <a:uLnTx/>
                <a:uFillTx/>
                <a:latin typeface="Muli Black"/>
                <a:ea typeface="Muli Black"/>
                <a:cs typeface="Muli Black"/>
                <a:sym typeface="Muli Black"/>
              </a:rPr>
              <a:t>Harassment</a:t>
            </a:r>
            <a:endParaRPr kumimoji="0" sz="2400" b="0" i="0" u="none" strike="noStrike" kern="0" cap="none" spc="0" normalizeH="0" baseline="0" noProof="0">
              <a:ln>
                <a:noFill/>
              </a:ln>
              <a:solidFill>
                <a:srgbClr val="FFFFFF"/>
              </a:solidFill>
              <a:effectLst/>
              <a:uLnTx/>
              <a:uFillTx/>
              <a:latin typeface="Muli Black"/>
              <a:ea typeface="Muli Black"/>
              <a:cs typeface="Muli Black"/>
              <a:sym typeface="Muli Black"/>
            </a:endParaRPr>
          </a:p>
          <a:p>
            <a:pPr marL="457200" marR="0" lvl="0" indent="-381000" algn="l" defTabSz="914400" rtl="0" eaLnBrk="1" fontAlgn="auto" latinLnBrk="0" hangingPunct="1">
              <a:lnSpc>
                <a:spcPct val="90000"/>
              </a:lnSpc>
              <a:spcBef>
                <a:spcPts val="0"/>
              </a:spcBef>
              <a:spcAft>
                <a:spcPts val="0"/>
              </a:spcAft>
              <a:buClr>
                <a:srgbClr val="FFFFFF"/>
              </a:buClr>
              <a:buSzPts val="2400"/>
              <a:buFont typeface="Muli Black"/>
              <a:buChar char="-"/>
              <a:tabLst/>
              <a:defRPr/>
            </a:pPr>
            <a:r>
              <a:rPr kumimoji="0" lang="en-US" sz="2400" b="0" i="0" u="none" strike="noStrike" kern="0" cap="none" spc="0" normalizeH="0" baseline="0" noProof="0">
                <a:ln>
                  <a:noFill/>
                </a:ln>
                <a:solidFill>
                  <a:srgbClr val="FFFFFF"/>
                </a:solidFill>
                <a:effectLst/>
                <a:uLnTx/>
                <a:uFillTx/>
                <a:latin typeface="Muli Black"/>
                <a:ea typeface="Muli Black"/>
                <a:cs typeface="Muli Black"/>
                <a:sym typeface="Muli Black"/>
              </a:rPr>
              <a:t>Bullying</a:t>
            </a:r>
            <a:endParaRPr kumimoji="0" sz="2400" b="0" i="0" u="none" strike="noStrike" kern="0" cap="none" spc="0" normalizeH="0" baseline="0" noProof="0">
              <a:ln>
                <a:noFill/>
              </a:ln>
              <a:solidFill>
                <a:srgbClr val="FFFFFF"/>
              </a:solidFill>
              <a:effectLst/>
              <a:uLnTx/>
              <a:uFillTx/>
              <a:latin typeface="Muli Black"/>
              <a:ea typeface="Muli Black"/>
              <a:cs typeface="Muli Black"/>
              <a:sym typeface="Muli Black"/>
            </a:endParaRPr>
          </a:p>
          <a:p>
            <a:pPr marL="457200" marR="0" lvl="0" indent="-381000" algn="l" defTabSz="914400" rtl="0" eaLnBrk="1" fontAlgn="auto" latinLnBrk="0" hangingPunct="1">
              <a:lnSpc>
                <a:spcPct val="90000"/>
              </a:lnSpc>
              <a:spcBef>
                <a:spcPts val="0"/>
              </a:spcBef>
              <a:spcAft>
                <a:spcPts val="0"/>
              </a:spcAft>
              <a:buClr>
                <a:srgbClr val="FFFFFF"/>
              </a:buClr>
              <a:buSzPts val="2400"/>
              <a:buFont typeface="Muli Black"/>
              <a:buChar char="-"/>
              <a:tabLst/>
              <a:defRPr/>
            </a:pPr>
            <a:r>
              <a:rPr kumimoji="0" lang="en-US" sz="2400" b="0" i="0" u="none" strike="noStrike" kern="0" cap="none" spc="0" normalizeH="0" baseline="0" noProof="0">
                <a:ln>
                  <a:noFill/>
                </a:ln>
                <a:solidFill>
                  <a:srgbClr val="FFFFFF"/>
                </a:solidFill>
                <a:effectLst/>
                <a:uLnTx/>
                <a:uFillTx/>
                <a:latin typeface="Muli Black"/>
                <a:ea typeface="Muli Black"/>
                <a:cs typeface="Muli Black"/>
                <a:sym typeface="Muli Black"/>
              </a:rPr>
              <a:t>Workplace Illness</a:t>
            </a:r>
            <a:endParaRPr kumimoji="0" sz="2400" b="0" i="0" u="none" strike="noStrike" kern="0" cap="none" spc="0" normalizeH="0" baseline="0" noProof="0">
              <a:ln>
                <a:noFill/>
              </a:ln>
              <a:solidFill>
                <a:srgbClr val="FFFFFF"/>
              </a:solidFill>
              <a:effectLst/>
              <a:uLnTx/>
              <a:uFillTx/>
              <a:latin typeface="Muli Black"/>
              <a:ea typeface="Muli Black"/>
              <a:cs typeface="Muli Black"/>
              <a:sym typeface="Muli Black"/>
            </a:endParaRPr>
          </a:p>
          <a:p>
            <a:pPr marL="457200" marR="0" lvl="0" indent="-381000" algn="l" defTabSz="914400" rtl="0" eaLnBrk="1" fontAlgn="auto" latinLnBrk="0" hangingPunct="1">
              <a:lnSpc>
                <a:spcPct val="90000"/>
              </a:lnSpc>
              <a:spcBef>
                <a:spcPts val="0"/>
              </a:spcBef>
              <a:spcAft>
                <a:spcPts val="0"/>
              </a:spcAft>
              <a:buClr>
                <a:srgbClr val="FFFFFF"/>
              </a:buClr>
              <a:buSzPts val="2400"/>
              <a:buFont typeface="Muli Black"/>
              <a:buChar char="-"/>
              <a:tabLst/>
              <a:defRPr/>
            </a:pPr>
            <a:r>
              <a:rPr kumimoji="0" lang="en-US" sz="2400" b="0" i="0" u="none" strike="noStrike" kern="0" cap="none" spc="0" normalizeH="0" baseline="0" noProof="0">
                <a:ln>
                  <a:noFill/>
                </a:ln>
                <a:solidFill>
                  <a:srgbClr val="FFFFFF"/>
                </a:solidFill>
                <a:effectLst/>
                <a:uLnTx/>
                <a:uFillTx/>
                <a:latin typeface="Muli Black"/>
                <a:ea typeface="Muli Black"/>
                <a:cs typeface="Muli Black"/>
                <a:sym typeface="Muli Black"/>
              </a:rPr>
              <a:t>Workplace Injury</a:t>
            </a:r>
            <a:endParaRPr kumimoji="0" sz="2400" b="0" i="0" u="none" strike="noStrike" kern="0" cap="none" spc="0" normalizeH="0" baseline="0" noProof="0">
              <a:ln>
                <a:noFill/>
              </a:ln>
              <a:solidFill>
                <a:srgbClr val="FFFFFF"/>
              </a:solidFill>
              <a:effectLst/>
              <a:uLnTx/>
              <a:uFillTx/>
              <a:latin typeface="Muli Black"/>
              <a:ea typeface="Muli Black"/>
              <a:cs typeface="Muli Black"/>
              <a:sym typeface="Muli Black"/>
            </a:endParaRPr>
          </a:p>
          <a:p>
            <a:pPr marL="457200" marR="0" lvl="0" indent="-381000" algn="l" defTabSz="914400" rtl="0" eaLnBrk="1" fontAlgn="auto" latinLnBrk="0" hangingPunct="1">
              <a:lnSpc>
                <a:spcPct val="90000"/>
              </a:lnSpc>
              <a:spcBef>
                <a:spcPts val="0"/>
              </a:spcBef>
              <a:spcAft>
                <a:spcPts val="0"/>
              </a:spcAft>
              <a:buClr>
                <a:srgbClr val="FFFFFF"/>
              </a:buClr>
              <a:buSzPts val="2400"/>
              <a:buFont typeface="Muli Black"/>
              <a:buChar char="-"/>
              <a:tabLst/>
              <a:defRPr/>
            </a:pPr>
            <a:r>
              <a:rPr kumimoji="0" lang="en-US" sz="2400" b="0" i="0" u="none" strike="noStrike" kern="0" cap="none" spc="0" normalizeH="0" baseline="0" noProof="0">
                <a:ln>
                  <a:noFill/>
                </a:ln>
                <a:solidFill>
                  <a:srgbClr val="FFFFFF"/>
                </a:solidFill>
                <a:effectLst/>
                <a:uLnTx/>
                <a:uFillTx/>
                <a:latin typeface="Muli Black"/>
                <a:ea typeface="Muli Black"/>
                <a:cs typeface="Muli Black"/>
                <a:sym typeface="Muli Black"/>
              </a:rPr>
              <a:t>Whistleblowing</a:t>
            </a:r>
            <a:endParaRPr kumimoji="0" sz="2400" b="0" i="0" u="none" strike="noStrike" kern="0" cap="none" spc="0" normalizeH="0" baseline="0" noProof="0">
              <a:ln>
                <a:noFill/>
              </a:ln>
              <a:solidFill>
                <a:srgbClr val="FFFFFF"/>
              </a:solidFill>
              <a:effectLst/>
              <a:uLnTx/>
              <a:uFillTx/>
              <a:latin typeface="Muli Black"/>
              <a:ea typeface="Muli Black"/>
              <a:cs typeface="Muli Black"/>
              <a:sym typeface="Muli Black"/>
            </a:endParaRPr>
          </a:p>
        </p:txBody>
      </p:sp>
      <p:sp>
        <p:nvSpPr>
          <p:cNvPr id="346" name="Google Shape;346;p52"/>
          <p:cNvSpPr txBox="1"/>
          <p:nvPr/>
        </p:nvSpPr>
        <p:spPr>
          <a:xfrm>
            <a:off x="838200" y="6296025"/>
            <a:ext cx="2743200" cy="365100"/>
          </a:xfrm>
          <a:prstGeom prst="rect">
            <a:avLst/>
          </a:prstGeom>
          <a:noFill/>
          <a:ln>
            <a:noFill/>
          </a:ln>
        </p:spPr>
        <p:txBody>
          <a:bodyPr spcFirstLastPara="1" wrap="square" lIns="0"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7" name="Google Shape;347;p52"/>
          <p:cNvSpPr txBox="1"/>
          <p:nvPr/>
        </p:nvSpPr>
        <p:spPr>
          <a:xfrm>
            <a:off x="8610600" y="6296025"/>
            <a:ext cx="2743200" cy="365100"/>
          </a:xfrm>
          <a:prstGeom prst="rect">
            <a:avLst/>
          </a:prstGeom>
          <a:noFill/>
          <a:ln>
            <a:noFill/>
          </a:ln>
        </p:spPr>
        <p:txBody>
          <a:bodyPr spcFirstLastPara="1" wrap="square" lIns="91425" tIns="45700" rIns="0"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Muli Black"/>
              <a:buNone/>
              <a:tabLst/>
              <a:defRPr/>
            </a:pPr>
            <a:fld id="{00000000-1234-1234-1234-123412341234}" type="slidenum">
              <a:rPr kumimoji="0" lang="en-US" sz="900" b="1" i="0" u="none" strike="noStrike" kern="0" cap="none" spc="0" normalizeH="0" baseline="0" noProof="0">
                <a:ln>
                  <a:noFill/>
                </a:ln>
                <a:solidFill>
                  <a:srgbClr val="000000"/>
                </a:solidFill>
                <a:effectLst/>
                <a:uLnTx/>
                <a:uFillTx/>
                <a:latin typeface="Muli Black"/>
                <a:ea typeface="Muli Black"/>
                <a:cs typeface="Muli Black"/>
                <a:sym typeface="Muli Black"/>
              </a:rPr>
              <a:pPr marL="0" marR="0" lvl="0" indent="0" algn="r" defTabSz="914400" rtl="0" eaLnBrk="1" fontAlgn="auto" latinLnBrk="0" hangingPunct="1">
                <a:lnSpc>
                  <a:spcPct val="100000"/>
                </a:lnSpc>
                <a:spcBef>
                  <a:spcPts val="0"/>
                </a:spcBef>
                <a:spcAft>
                  <a:spcPts val="0"/>
                </a:spcAft>
                <a:buClr>
                  <a:srgbClr val="000000"/>
                </a:buClr>
                <a:buSzPts val="900"/>
                <a:buFont typeface="Muli Black"/>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53"/>
          <p:cNvPicPr preferRelativeResize="0"/>
          <p:nvPr/>
        </p:nvPicPr>
        <p:blipFill rotWithShape="1">
          <a:blip r:embed="rId3">
            <a:alphaModFix/>
          </a:blip>
          <a:srcRect l="9774" r="9774"/>
          <a:stretch/>
        </p:blipFill>
        <p:spPr>
          <a:xfrm>
            <a:off x="4270375" y="25"/>
            <a:ext cx="8245125" cy="6857999"/>
          </a:xfrm>
          <a:prstGeom prst="rect">
            <a:avLst/>
          </a:prstGeom>
          <a:noFill/>
          <a:ln>
            <a:noFill/>
          </a:ln>
        </p:spPr>
      </p:pic>
      <p:cxnSp>
        <p:nvCxnSpPr>
          <p:cNvPr id="353" name="Google Shape;353;p53"/>
          <p:cNvCxnSpPr/>
          <p:nvPr/>
        </p:nvCxnSpPr>
        <p:spPr>
          <a:xfrm rot="10800000">
            <a:off x="838262" y="528637"/>
            <a:ext cx="360300" cy="0"/>
          </a:xfrm>
          <a:prstGeom prst="straightConnector1">
            <a:avLst/>
          </a:prstGeom>
          <a:noFill/>
          <a:ln w="63500" cap="flat" cmpd="sng">
            <a:solidFill>
              <a:schemeClr val="dk1"/>
            </a:solidFill>
            <a:prstDash val="solid"/>
            <a:miter lim="800000"/>
            <a:headEnd type="none" w="med" len="med"/>
            <a:tailEnd type="none" w="med" len="med"/>
          </a:ln>
        </p:spPr>
      </p:cxnSp>
      <p:sp>
        <p:nvSpPr>
          <p:cNvPr id="354" name="Google Shape;354;p53"/>
          <p:cNvSpPr txBox="1"/>
          <p:nvPr/>
        </p:nvSpPr>
        <p:spPr>
          <a:xfrm>
            <a:off x="838200" y="1089025"/>
            <a:ext cx="3844800" cy="4680000"/>
          </a:xfrm>
          <a:prstGeom prst="rect">
            <a:avLst/>
          </a:prstGeom>
          <a:solidFill>
            <a:schemeClr val="dk1"/>
          </a:solidFill>
          <a:ln>
            <a:noFill/>
          </a:ln>
        </p:spPr>
        <p:txBody>
          <a:bodyPr spcFirstLastPara="1" wrap="square" lIns="360000" tIns="360000" rIns="360000" bIns="360000" anchor="b" anchorCtr="0">
            <a:noAutofit/>
          </a:bodyPr>
          <a:lstStyle/>
          <a:p>
            <a:pPr marL="0" marR="0" lvl="0" indent="0" algn="l" defTabSz="914400" rtl="0" eaLnBrk="1" fontAlgn="auto" latinLnBrk="0" hangingPunct="1">
              <a:lnSpc>
                <a:spcPct val="90000"/>
              </a:lnSpc>
              <a:spcBef>
                <a:spcPts val="1000"/>
              </a:spcBef>
              <a:spcAft>
                <a:spcPts val="0"/>
              </a:spcAft>
              <a:buClr>
                <a:srgbClr val="FFFFFF"/>
              </a:buClr>
              <a:buSzPts val="3600"/>
              <a:buFont typeface="Muli Black"/>
              <a:buNone/>
              <a:tabLst/>
              <a:defRPr/>
            </a:pPr>
            <a:r>
              <a:rPr kumimoji="0" lang="en-US" sz="3600" b="1" i="0" u="none" strike="noStrike" kern="0" cap="none" spc="0" normalizeH="0" baseline="0" noProof="0">
                <a:ln>
                  <a:noFill/>
                </a:ln>
                <a:solidFill>
                  <a:srgbClr val="FFFFFF"/>
                </a:solidFill>
                <a:effectLst/>
                <a:uLnTx/>
                <a:uFillTx/>
                <a:latin typeface="Muli Black"/>
                <a:ea typeface="Muli Black"/>
                <a:cs typeface="Muli Black"/>
                <a:sym typeface="Muli Black"/>
              </a:rPr>
              <a:t>Let’s return to Conrad Black.</a:t>
            </a:r>
            <a:endParaRPr kumimoji="0" sz="3600" b="1" i="0" u="none" strike="noStrike" kern="0" cap="none" spc="0" normalizeH="0" baseline="0" noProof="0">
              <a:ln>
                <a:noFill/>
              </a:ln>
              <a:solidFill>
                <a:srgbClr val="FFFFFF"/>
              </a:solidFill>
              <a:effectLst/>
              <a:uLnTx/>
              <a:uFillTx/>
              <a:latin typeface="Muli Black"/>
              <a:ea typeface="Muli Black"/>
              <a:cs typeface="Muli Black"/>
              <a:sym typeface="Muli Black"/>
            </a:endParaRPr>
          </a:p>
        </p:txBody>
      </p:sp>
      <p:sp>
        <p:nvSpPr>
          <p:cNvPr id="355" name="Google Shape;355;p53"/>
          <p:cNvSpPr txBox="1"/>
          <p:nvPr/>
        </p:nvSpPr>
        <p:spPr>
          <a:xfrm>
            <a:off x="838200" y="6296025"/>
            <a:ext cx="2743200" cy="365100"/>
          </a:xfrm>
          <a:prstGeom prst="rect">
            <a:avLst/>
          </a:prstGeom>
          <a:noFill/>
          <a:ln>
            <a:noFill/>
          </a:ln>
        </p:spPr>
        <p:txBody>
          <a:bodyPr spcFirstLastPara="1" wrap="square" lIns="0"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6" name="Google Shape;356;p53"/>
          <p:cNvSpPr txBox="1"/>
          <p:nvPr/>
        </p:nvSpPr>
        <p:spPr>
          <a:xfrm>
            <a:off x="8610600" y="6296025"/>
            <a:ext cx="2743200" cy="365100"/>
          </a:xfrm>
          <a:prstGeom prst="rect">
            <a:avLst/>
          </a:prstGeom>
          <a:noFill/>
          <a:ln>
            <a:noFill/>
          </a:ln>
        </p:spPr>
        <p:txBody>
          <a:bodyPr spcFirstLastPara="1" wrap="square" lIns="91425" tIns="45700" rIns="0"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Muli Black"/>
              <a:buNone/>
              <a:tabLst/>
              <a:defRPr/>
            </a:pPr>
            <a:fld id="{00000000-1234-1234-1234-123412341234}" type="slidenum">
              <a:rPr kumimoji="0" lang="en-US" sz="900" b="1" i="0" u="none" strike="noStrike" kern="0" cap="none" spc="0" normalizeH="0" baseline="0" noProof="0">
                <a:ln>
                  <a:noFill/>
                </a:ln>
                <a:solidFill>
                  <a:srgbClr val="000000"/>
                </a:solidFill>
                <a:effectLst/>
                <a:uLnTx/>
                <a:uFillTx/>
                <a:latin typeface="Muli Black"/>
                <a:ea typeface="Muli Black"/>
                <a:cs typeface="Muli Black"/>
                <a:sym typeface="Muli Black"/>
              </a:rPr>
              <a:pPr marL="0" marR="0" lvl="0" indent="0" algn="r" defTabSz="914400" rtl="0" eaLnBrk="1" fontAlgn="auto" latinLnBrk="0" hangingPunct="1">
                <a:lnSpc>
                  <a:spcPct val="100000"/>
                </a:lnSpc>
                <a:spcBef>
                  <a:spcPts val="0"/>
                </a:spcBef>
                <a:spcAft>
                  <a:spcPts val="0"/>
                </a:spcAft>
                <a:buClr>
                  <a:srgbClr val="000000"/>
                </a:buClr>
                <a:buSzPts val="900"/>
                <a:buFont typeface="Muli Black"/>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4"/>
          <p:cNvSpPr txBox="1">
            <a:spLocks noGrp="1"/>
          </p:cNvSpPr>
          <p:nvPr>
            <p:ph type="body" idx="4294967295"/>
          </p:nvPr>
        </p:nvSpPr>
        <p:spPr>
          <a:xfrm>
            <a:off x="6105525" y="0"/>
            <a:ext cx="4202100" cy="6858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endParaRPr sz="3600" b="1" i="0" cap="none">
              <a:solidFill>
                <a:schemeClr val="dk1"/>
              </a:solidFill>
              <a:latin typeface="Muli Black"/>
              <a:ea typeface="Muli Black"/>
              <a:cs typeface="Muli Black"/>
              <a:sym typeface="Muli Black"/>
            </a:endParaRPr>
          </a:p>
        </p:txBody>
      </p:sp>
      <p:sp>
        <p:nvSpPr>
          <p:cNvPr id="363" name="Google Shape;363;p54"/>
          <p:cNvSpPr txBox="1"/>
          <p:nvPr/>
        </p:nvSpPr>
        <p:spPr>
          <a:xfrm>
            <a:off x="838200" y="1789112"/>
            <a:ext cx="3582900" cy="9969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3600"/>
              <a:buFont typeface="Muli Black"/>
              <a:buNone/>
              <a:tabLst/>
              <a:defRPr/>
            </a:pPr>
            <a:r>
              <a:rPr kumimoji="0" lang="en-US" sz="3600" b="1" i="0" u="none" strike="noStrike" kern="0" cap="none" spc="0" normalizeH="0" baseline="0" noProof="0">
                <a:ln>
                  <a:noFill/>
                </a:ln>
                <a:solidFill>
                  <a:srgbClr val="000000"/>
                </a:solidFill>
                <a:effectLst/>
                <a:uLnTx/>
                <a:uFillTx/>
                <a:latin typeface="Muli Black"/>
                <a:ea typeface="Muli Black"/>
                <a:cs typeface="Muli Black"/>
                <a:sym typeface="Muli Black"/>
              </a:rPr>
              <a:t>Some case law on insufficient investigations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54"/>
          <p:cNvSpPr txBox="1"/>
          <p:nvPr/>
        </p:nvSpPr>
        <p:spPr>
          <a:xfrm>
            <a:off x="838200" y="3379731"/>
            <a:ext cx="3582900" cy="1443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1400" b="0" i="0" u="none" strike="noStrike" kern="0" cap="none" spc="0" normalizeH="0" baseline="0" noProof="0">
                <a:ln>
                  <a:noFill/>
                </a:ln>
                <a:solidFill>
                  <a:srgbClr val="000000"/>
                </a:solidFill>
                <a:effectLst/>
                <a:uLnTx/>
                <a:uFillTx/>
                <a:latin typeface="Muli"/>
                <a:ea typeface="Muli"/>
                <a:cs typeface="Muli"/>
                <a:sym typeface="Muli"/>
              </a:rPr>
              <a:t>Porta v. Weyerhaeuser Canada Ltd., 2001 BCSC 1480 (CanLII)</a:t>
            </a:r>
            <a:endParaRPr kumimoji="0" sz="1400" b="0" i="0" u="none" strike="noStrike" kern="0" cap="none" spc="0" normalizeH="0" baseline="0" noProof="0">
              <a:ln>
                <a:noFill/>
              </a:ln>
              <a:solidFill>
                <a:srgbClr val="000000"/>
              </a:solidFill>
              <a:effectLst/>
              <a:uLnTx/>
              <a:uFillTx/>
              <a:latin typeface="Muli"/>
              <a:ea typeface="Muli"/>
              <a:cs typeface="Muli"/>
              <a:sym typeface="Muli"/>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kumimoji="0" sz="1400" b="0" i="0" u="none" strike="noStrike" kern="0" cap="none" spc="0" normalizeH="0" baseline="0" noProof="0">
              <a:ln>
                <a:noFill/>
              </a:ln>
              <a:solidFill>
                <a:srgbClr val="000000"/>
              </a:solidFill>
              <a:effectLst/>
              <a:uLnTx/>
              <a:uFillTx/>
              <a:latin typeface="Muli"/>
              <a:ea typeface="Muli"/>
              <a:cs typeface="Muli"/>
              <a:sym typeface="Muli"/>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1400" b="0" i="0" u="none" strike="noStrike" kern="0" cap="none" spc="0" normalizeH="0" baseline="0" noProof="0">
                <a:ln>
                  <a:noFill/>
                </a:ln>
                <a:solidFill>
                  <a:srgbClr val="000000"/>
                </a:solidFill>
                <a:effectLst/>
                <a:uLnTx/>
                <a:uFillTx/>
                <a:latin typeface="Muli"/>
                <a:ea typeface="Muli"/>
                <a:cs typeface="Muli"/>
                <a:sym typeface="Muli"/>
              </a:rPr>
              <a:t>“Where the investigation conducted in the first instance by a defendant asserting just cause is insufficiently broad to establish the full nature and circumstances of the misconduct...it follows that the defendant will similarly be impeded in discharging its onus of proof in connection with its claim of just cause (at para. 14). </a:t>
            </a:r>
            <a:endParaRPr kumimoji="0" sz="1400" b="0" i="0" u="none" strike="noStrike" kern="0" cap="none" spc="0" normalizeH="0" baseline="0" noProof="0">
              <a:ln>
                <a:noFill/>
              </a:ln>
              <a:solidFill>
                <a:srgbClr val="000000"/>
              </a:solidFill>
              <a:effectLst/>
              <a:uLnTx/>
              <a:uFillTx/>
              <a:latin typeface="Muli"/>
              <a:ea typeface="Muli"/>
              <a:cs typeface="Muli"/>
              <a:sym typeface="Muli"/>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kumimoji="0" sz="1400" b="0" i="0" u="none" strike="noStrike" kern="0" cap="none" spc="0" normalizeH="0" baseline="0" noProof="0">
              <a:ln>
                <a:noFill/>
              </a:ln>
              <a:solidFill>
                <a:srgbClr val="000000"/>
              </a:solidFill>
              <a:effectLst/>
              <a:uLnTx/>
              <a:uFillTx/>
              <a:latin typeface="Muli"/>
              <a:ea typeface="Muli"/>
              <a:cs typeface="Muli"/>
              <a:sym typeface="Muli"/>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kumimoji="0" sz="1400" b="0" i="0" u="none" strike="noStrike" kern="0" cap="none" spc="0" normalizeH="0" baseline="0" noProof="0">
              <a:ln>
                <a:noFill/>
              </a:ln>
              <a:solidFill>
                <a:srgbClr val="000000"/>
              </a:solidFill>
              <a:effectLst/>
              <a:uLnTx/>
              <a:uFillTx/>
              <a:latin typeface="Muli"/>
              <a:ea typeface="Muli"/>
              <a:cs typeface="Muli"/>
              <a:sym typeface="Muli"/>
            </a:endParaRPr>
          </a:p>
          <a:p>
            <a:pPr marL="0" marR="0" lvl="4" indent="0" algn="l" defTabSz="914400" rtl="0" eaLnBrk="1" fontAlgn="auto" latinLnBrk="0" hangingPunct="1">
              <a:lnSpc>
                <a:spcPct val="120000"/>
              </a:lnSpc>
              <a:spcBef>
                <a:spcPts val="1600"/>
              </a:spcBef>
              <a:spcAft>
                <a:spcPts val="0"/>
              </a:spcAft>
              <a:buClr>
                <a:srgbClr val="808080"/>
              </a:buClr>
              <a:buSzPts val="1000"/>
              <a:buFont typeface="Muli"/>
              <a:buNone/>
              <a:tabLst/>
              <a:defRPr/>
            </a:pPr>
            <a:endParaRPr kumimoji="0" sz="1400" b="0" i="0" u="none" strike="noStrike" kern="0" cap="none" spc="0" normalizeH="0" baseline="0" noProof="0">
              <a:ln>
                <a:noFill/>
              </a:ln>
              <a:solidFill>
                <a:srgbClr val="000000"/>
              </a:solidFill>
              <a:effectLst/>
              <a:uLnTx/>
              <a:uFillTx/>
              <a:latin typeface="Muli"/>
              <a:ea typeface="Muli"/>
              <a:cs typeface="Muli"/>
              <a:sym typeface="Muli"/>
            </a:endParaRPr>
          </a:p>
        </p:txBody>
      </p:sp>
      <p:pic>
        <p:nvPicPr>
          <p:cNvPr id="365" name="Google Shape;365;p54"/>
          <p:cNvPicPr preferRelativeResize="0"/>
          <p:nvPr/>
        </p:nvPicPr>
        <p:blipFill rotWithShape="1">
          <a:blip r:embed="rId3">
            <a:alphaModFix/>
          </a:blip>
          <a:srcRect l="54152" r="1597"/>
          <a:stretch/>
        </p:blipFill>
        <p:spPr>
          <a:xfrm>
            <a:off x="6105500" y="-25"/>
            <a:ext cx="4334325" cy="6858000"/>
          </a:xfrm>
          <a:prstGeom prst="rect">
            <a:avLst/>
          </a:prstGeom>
          <a:noFill/>
          <a:ln>
            <a:noFill/>
          </a:ln>
        </p:spPr>
      </p:pic>
      <p:pic>
        <p:nvPicPr>
          <p:cNvPr id="366" name="Google Shape;366;p54"/>
          <p:cNvPicPr preferRelativeResize="0"/>
          <p:nvPr/>
        </p:nvPicPr>
        <p:blipFill>
          <a:blip r:embed="rId4">
            <a:alphaModFix/>
          </a:blip>
          <a:stretch>
            <a:fillRect/>
          </a:stretch>
        </p:blipFill>
        <p:spPr>
          <a:xfrm>
            <a:off x="10659925" y="205075"/>
            <a:ext cx="1290400" cy="1290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5"/>
          <p:cNvSpPr txBox="1">
            <a:spLocks noGrp="1"/>
          </p:cNvSpPr>
          <p:nvPr>
            <p:ph type="body" idx="4294967295"/>
          </p:nvPr>
        </p:nvSpPr>
        <p:spPr>
          <a:xfrm>
            <a:off x="6105525" y="0"/>
            <a:ext cx="4202100" cy="6858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endParaRPr sz="3600" b="1" i="0" cap="none">
              <a:solidFill>
                <a:schemeClr val="dk1"/>
              </a:solidFill>
              <a:latin typeface="Muli Black"/>
              <a:ea typeface="Muli Black"/>
              <a:cs typeface="Muli Black"/>
              <a:sym typeface="Muli Black"/>
            </a:endParaRPr>
          </a:p>
        </p:txBody>
      </p:sp>
      <p:sp>
        <p:nvSpPr>
          <p:cNvPr id="373" name="Google Shape;373;p55"/>
          <p:cNvSpPr txBox="1"/>
          <p:nvPr/>
        </p:nvSpPr>
        <p:spPr>
          <a:xfrm>
            <a:off x="838200" y="497662"/>
            <a:ext cx="3582900" cy="9969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3600"/>
              <a:buFont typeface="Muli Black"/>
              <a:buNone/>
              <a:tabLst/>
              <a:defRPr/>
            </a:pPr>
            <a:r>
              <a:rPr kumimoji="0" lang="en-US" sz="3600" b="1" i="0" u="none" strike="noStrike" kern="0" cap="none" spc="0" normalizeH="0" baseline="0" noProof="0">
                <a:ln>
                  <a:noFill/>
                </a:ln>
                <a:solidFill>
                  <a:srgbClr val="000000"/>
                </a:solidFill>
                <a:effectLst/>
                <a:uLnTx/>
                <a:uFillTx/>
                <a:latin typeface="Muli Black"/>
                <a:ea typeface="Muli Black"/>
                <a:cs typeface="Muli Black"/>
                <a:sym typeface="Muli Black"/>
              </a:rPr>
              <a:t>Continued...</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374;p55"/>
          <p:cNvSpPr txBox="1"/>
          <p:nvPr/>
        </p:nvSpPr>
        <p:spPr>
          <a:xfrm>
            <a:off x="838200" y="1935875"/>
            <a:ext cx="4450200" cy="44493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800" b="1" i="0" u="none" strike="noStrike" kern="0" cap="none" spc="0" normalizeH="0" baseline="0" noProof="0">
                <a:ln>
                  <a:noFill/>
                </a:ln>
                <a:solidFill>
                  <a:srgbClr val="000000"/>
                </a:solidFill>
                <a:effectLst/>
                <a:uLnTx/>
                <a:uFillTx/>
                <a:latin typeface="Muli"/>
                <a:ea typeface="Muli"/>
                <a:cs typeface="Muli"/>
                <a:sym typeface="Muli"/>
              </a:rPr>
              <a:t>Elgert v. Home Hardware Stores Limited 2011 ABCA 112</a:t>
            </a:r>
            <a:endParaRPr kumimoji="0" sz="1800" b="1" i="0" u="none" strike="noStrike" kern="0" cap="none" spc="0" normalizeH="0" baseline="0" noProof="0">
              <a:ln>
                <a:noFill/>
              </a:ln>
              <a:solidFill>
                <a:srgbClr val="000000"/>
              </a:solidFill>
              <a:effectLst/>
              <a:uLnTx/>
              <a:uFillTx/>
              <a:latin typeface="Muli"/>
              <a:ea typeface="Muli"/>
              <a:cs typeface="Muli"/>
              <a:sym typeface="Mul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400" b="0" i="0" u="none" strike="noStrike" kern="0" cap="none" spc="0" normalizeH="0" baseline="0" noProof="0">
              <a:ln>
                <a:noFill/>
              </a:ln>
              <a:solidFill>
                <a:srgbClr val="000000"/>
              </a:solidFill>
              <a:effectLst/>
              <a:uLnTx/>
              <a:uFillTx/>
              <a:latin typeface="Muli"/>
              <a:ea typeface="Muli"/>
              <a:cs typeface="Muli"/>
              <a:sym typeface="Muli"/>
            </a:endParaRPr>
          </a:p>
          <a:p>
            <a:pPr marL="0" marR="0" lvl="0" indent="0" algn="l" defTabSz="914400" rtl="0" eaLnBrk="1" fontAlgn="auto" latinLnBrk="0" hangingPunct="1">
              <a:lnSpc>
                <a:spcPct val="115000"/>
              </a:lnSpc>
              <a:spcBef>
                <a:spcPts val="1600"/>
              </a:spcBef>
              <a:spcAft>
                <a:spcPts val="1600"/>
              </a:spcAft>
              <a:buClr>
                <a:srgbClr val="000000"/>
              </a:buClr>
              <a:buSzPts val="1100"/>
              <a:buFont typeface="Arial"/>
              <a:buNone/>
              <a:tabLst/>
              <a:defRPr/>
            </a:pPr>
            <a:r>
              <a:rPr kumimoji="0" lang="en-US" sz="1400" b="0" i="0" u="none" strike="noStrike" kern="0" cap="none" spc="0" normalizeH="0" baseline="0" noProof="0">
                <a:ln>
                  <a:noFill/>
                </a:ln>
                <a:solidFill>
                  <a:srgbClr val="000000"/>
                </a:solidFill>
                <a:effectLst/>
                <a:uLnTx/>
                <a:uFillTx/>
                <a:latin typeface="Muli"/>
                <a:ea typeface="Muli"/>
                <a:cs typeface="Muli"/>
                <a:sym typeface="Muli"/>
              </a:rPr>
              <a:t> “When evaluating the employer’s conduct in the context of punitive or aggravated damages, it is important to acknowledge that an employer ... .should not be punished simply because an investigation was clumsy or a jury subsequently concludes that the allegation was not substantiated ... There is no specific standard of investigation that employers must follow; what is required will vary depending on the facts surrounding the employer, its policies, sophistication, experience and the workplace. Courts must not require such a high standard of investigation that there is a chilling effect on employer’s manner of dealing with allegations of sexual harassment.  (at para 88)</a:t>
            </a:r>
            <a:endParaRPr kumimoji="0" sz="1400" b="0" i="0" u="none" strike="noStrike" kern="0" cap="none" spc="0" normalizeH="0" baseline="0" noProof="0">
              <a:ln>
                <a:noFill/>
              </a:ln>
              <a:solidFill>
                <a:srgbClr val="000000"/>
              </a:solidFill>
              <a:effectLst/>
              <a:uLnTx/>
              <a:uFillTx/>
              <a:latin typeface="Muli"/>
              <a:ea typeface="Muli"/>
              <a:cs typeface="Muli"/>
              <a:sym typeface="Muli"/>
            </a:endParaRPr>
          </a:p>
        </p:txBody>
      </p:sp>
      <p:pic>
        <p:nvPicPr>
          <p:cNvPr id="375" name="Google Shape;375;p55"/>
          <p:cNvPicPr preferRelativeResize="0"/>
          <p:nvPr/>
        </p:nvPicPr>
        <p:blipFill rotWithShape="1">
          <a:blip r:embed="rId3">
            <a:alphaModFix/>
          </a:blip>
          <a:srcRect l="8155" r="32574"/>
          <a:stretch/>
        </p:blipFill>
        <p:spPr>
          <a:xfrm>
            <a:off x="6105526" y="0"/>
            <a:ext cx="6086476"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6"/>
          <p:cNvSpPr txBox="1">
            <a:spLocks noGrp="1"/>
          </p:cNvSpPr>
          <p:nvPr>
            <p:ph type="body" idx="4294967295"/>
          </p:nvPr>
        </p:nvSpPr>
        <p:spPr>
          <a:xfrm>
            <a:off x="6105525" y="0"/>
            <a:ext cx="4202100" cy="6858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endParaRPr sz="3600" b="1" i="0" cap="none">
              <a:solidFill>
                <a:schemeClr val="dk1"/>
              </a:solidFill>
              <a:latin typeface="Muli Black"/>
              <a:ea typeface="Muli Black"/>
              <a:cs typeface="Muli Black"/>
              <a:sym typeface="Muli Black"/>
            </a:endParaRPr>
          </a:p>
        </p:txBody>
      </p:sp>
      <p:sp>
        <p:nvSpPr>
          <p:cNvPr id="382" name="Google Shape;382;p56"/>
          <p:cNvSpPr txBox="1"/>
          <p:nvPr/>
        </p:nvSpPr>
        <p:spPr>
          <a:xfrm>
            <a:off x="838200" y="497662"/>
            <a:ext cx="3582900" cy="9969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3600"/>
              <a:buFont typeface="Muli Black"/>
              <a:buNone/>
              <a:tabLst/>
              <a:defRPr/>
            </a:pPr>
            <a:r>
              <a:rPr kumimoji="0" lang="en-US" sz="3600" b="1" i="0" u="none" strike="noStrike" kern="0" cap="none" spc="0" normalizeH="0" baseline="0" noProof="0">
                <a:ln>
                  <a:noFill/>
                </a:ln>
                <a:solidFill>
                  <a:srgbClr val="000000"/>
                </a:solidFill>
                <a:effectLst/>
                <a:uLnTx/>
                <a:uFillTx/>
                <a:latin typeface="Muli Black"/>
                <a:ea typeface="Muli Black"/>
                <a:cs typeface="Muli Black"/>
                <a:sym typeface="Muli Black"/>
              </a:rPr>
              <a:t>Continued...</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3" name="Google Shape;383;p56"/>
          <p:cNvSpPr txBox="1"/>
          <p:nvPr/>
        </p:nvSpPr>
        <p:spPr>
          <a:xfrm>
            <a:off x="838200" y="1935875"/>
            <a:ext cx="4450200" cy="44493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1400" b="0" i="0" u="none" strike="noStrike" kern="0" cap="none" spc="0" normalizeH="0" baseline="0" noProof="0">
                <a:ln>
                  <a:noFill/>
                </a:ln>
                <a:solidFill>
                  <a:srgbClr val="000000"/>
                </a:solidFill>
                <a:effectLst/>
                <a:uLnTx/>
                <a:uFillTx/>
                <a:latin typeface="Muli"/>
                <a:ea typeface="Muli"/>
                <a:cs typeface="Muli"/>
                <a:sym typeface="Muli"/>
              </a:rPr>
              <a:t>“Nevertheless, how the employer reacts is subject to judicial scrutiny. Its responsibilities do not give it license to conduct an inept or unfair investigation or to behave in malicious, vindictive or outrageous ways. “ (at para 89)</a:t>
            </a:r>
            <a:endParaRPr kumimoji="0" sz="1400" b="0" i="0" u="none" strike="noStrike" kern="0" cap="none" spc="0" normalizeH="0" baseline="0" noProof="0">
              <a:ln>
                <a:noFill/>
              </a:ln>
              <a:solidFill>
                <a:srgbClr val="000000"/>
              </a:solidFill>
              <a:effectLst/>
              <a:uLnTx/>
              <a:uFillTx/>
              <a:latin typeface="Muli"/>
              <a:ea typeface="Muli"/>
              <a:cs typeface="Muli"/>
              <a:sym typeface="Muli"/>
            </a:endParaRPr>
          </a:p>
          <a:p>
            <a:pPr marL="0" marR="0" lvl="0" indent="0" algn="l" defTabSz="914400" rtl="0" eaLnBrk="1" fontAlgn="auto" latinLnBrk="0" hangingPunct="1">
              <a:lnSpc>
                <a:spcPct val="115000"/>
              </a:lnSpc>
              <a:spcBef>
                <a:spcPts val="1600"/>
              </a:spcBef>
              <a:spcAft>
                <a:spcPts val="1600"/>
              </a:spcAft>
              <a:buClr>
                <a:srgbClr val="000000"/>
              </a:buClr>
              <a:buSzPts val="1100"/>
              <a:buFont typeface="Arial"/>
              <a:buNone/>
              <a:tabLst/>
              <a:defRPr/>
            </a:pPr>
            <a:endParaRPr kumimoji="0" sz="1400" b="0" i="0" u="none" strike="noStrike" kern="0" cap="none" spc="0" normalizeH="0" baseline="0" noProof="0">
              <a:ln>
                <a:noFill/>
              </a:ln>
              <a:solidFill>
                <a:srgbClr val="000000"/>
              </a:solidFill>
              <a:effectLst/>
              <a:uLnTx/>
              <a:uFillTx/>
              <a:latin typeface="Muli"/>
              <a:ea typeface="Muli"/>
              <a:cs typeface="Muli"/>
              <a:sym typeface="Muli"/>
            </a:endParaRPr>
          </a:p>
        </p:txBody>
      </p:sp>
      <p:pic>
        <p:nvPicPr>
          <p:cNvPr id="384" name="Google Shape;384;p56"/>
          <p:cNvPicPr preferRelativeResize="0"/>
          <p:nvPr/>
        </p:nvPicPr>
        <p:blipFill rotWithShape="1">
          <a:blip r:embed="rId3">
            <a:alphaModFix/>
          </a:blip>
          <a:srcRect t="5114"/>
          <a:stretch/>
        </p:blipFill>
        <p:spPr>
          <a:xfrm>
            <a:off x="6105525" y="0"/>
            <a:ext cx="6086475"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57"/>
          <p:cNvPicPr preferRelativeResize="0"/>
          <p:nvPr/>
        </p:nvPicPr>
        <p:blipFill rotWithShape="1">
          <a:blip r:embed="rId3">
            <a:alphaModFix/>
          </a:blip>
          <a:srcRect t="10462" b="4956"/>
          <a:stretch/>
        </p:blipFill>
        <p:spPr>
          <a:xfrm>
            <a:off x="0" y="0"/>
            <a:ext cx="12192000" cy="6858000"/>
          </a:xfrm>
          <a:prstGeom prst="rect">
            <a:avLst/>
          </a:prstGeom>
          <a:noFill/>
          <a:ln>
            <a:noFill/>
          </a:ln>
        </p:spPr>
      </p:pic>
      <p:sp>
        <p:nvSpPr>
          <p:cNvPr id="390" name="Google Shape;390;p57"/>
          <p:cNvSpPr txBox="1"/>
          <p:nvPr/>
        </p:nvSpPr>
        <p:spPr>
          <a:xfrm>
            <a:off x="4173537" y="0"/>
            <a:ext cx="3844800" cy="6858000"/>
          </a:xfrm>
          <a:prstGeom prst="rect">
            <a:avLst/>
          </a:prstGeom>
          <a:solidFill>
            <a:schemeClr val="dk1"/>
          </a:solidFill>
          <a:ln>
            <a:noFill/>
          </a:ln>
        </p:spPr>
        <p:txBody>
          <a:bodyPr spcFirstLastPara="1" wrap="square" lIns="360000" tIns="360000" rIns="360000" bIns="360000" anchor="ctr" anchorCtr="0">
            <a:noAutofit/>
          </a:bodyPr>
          <a:lstStyle/>
          <a:p>
            <a:pPr marL="0" marR="0" lvl="0" indent="0" algn="l" defTabSz="914400" rtl="0" eaLnBrk="1" fontAlgn="auto" latinLnBrk="0" hangingPunct="1">
              <a:lnSpc>
                <a:spcPct val="90000"/>
              </a:lnSpc>
              <a:spcBef>
                <a:spcPts val="1000"/>
              </a:spcBef>
              <a:spcAft>
                <a:spcPts val="0"/>
              </a:spcAft>
              <a:buClr>
                <a:srgbClr val="FFFFFF"/>
              </a:buClr>
              <a:buSzPts val="3600"/>
              <a:buFont typeface="Muli Black"/>
              <a:buNone/>
              <a:tabLst/>
              <a:defRPr/>
            </a:pPr>
            <a:r>
              <a:rPr kumimoji="0" lang="en-US" sz="3600" b="1" i="0" u="none" strike="noStrike" kern="0" cap="none" spc="0" normalizeH="0" baseline="0" noProof="0">
                <a:ln>
                  <a:noFill/>
                </a:ln>
                <a:solidFill>
                  <a:srgbClr val="FFFFFF"/>
                </a:solidFill>
                <a:effectLst/>
                <a:uLnTx/>
                <a:uFillTx/>
                <a:latin typeface="Muli Black"/>
                <a:ea typeface="Muli Black"/>
                <a:cs typeface="Muli Black"/>
                <a:sym typeface="Muli Black"/>
              </a:rPr>
              <a:t>PROS</a:t>
            </a:r>
            <a:endParaRPr kumimoji="0" sz="3600" b="1" i="0" u="none" strike="noStrike" kern="0" cap="none" spc="0" normalizeH="0" baseline="0" noProof="0">
              <a:ln>
                <a:noFill/>
              </a:ln>
              <a:solidFill>
                <a:srgbClr val="FFFFFF"/>
              </a:solidFill>
              <a:effectLst/>
              <a:uLnTx/>
              <a:uFillTx/>
              <a:latin typeface="Muli Black"/>
              <a:ea typeface="Muli Black"/>
              <a:cs typeface="Muli Black"/>
              <a:sym typeface="Muli Black"/>
            </a:endParaRPr>
          </a:p>
          <a:p>
            <a:pPr marL="0" marR="0" lvl="0" indent="0" algn="l" defTabSz="914400" rtl="0" eaLnBrk="1" fontAlgn="auto" latinLnBrk="0" hangingPunct="1">
              <a:lnSpc>
                <a:spcPct val="90000"/>
              </a:lnSpc>
              <a:spcBef>
                <a:spcPts val="1000"/>
              </a:spcBef>
              <a:spcAft>
                <a:spcPts val="0"/>
              </a:spcAft>
              <a:buClr>
                <a:srgbClr val="FFFFFF"/>
              </a:buClr>
              <a:buSzPts val="3600"/>
              <a:buFont typeface="Muli Black"/>
              <a:buNone/>
              <a:tabLst/>
              <a:defRPr/>
            </a:pPr>
            <a:r>
              <a:rPr kumimoji="0" lang="en-US" sz="3600" b="1" i="0" u="none" strike="noStrike" kern="0" cap="none" spc="0" normalizeH="0" baseline="0" noProof="0">
                <a:ln>
                  <a:noFill/>
                </a:ln>
                <a:solidFill>
                  <a:srgbClr val="FFFFFF"/>
                </a:solidFill>
                <a:effectLst/>
                <a:uLnTx/>
                <a:uFillTx/>
                <a:latin typeface="Muli Black"/>
                <a:ea typeface="Muli Black"/>
                <a:cs typeface="Muli Black"/>
                <a:sym typeface="Muli Black"/>
              </a:rPr>
              <a:t>AND </a:t>
            </a:r>
            <a:endParaRPr kumimoji="0" sz="3600" b="1" i="0" u="none" strike="noStrike" kern="0" cap="none" spc="0" normalizeH="0" baseline="0" noProof="0">
              <a:ln>
                <a:noFill/>
              </a:ln>
              <a:solidFill>
                <a:srgbClr val="FFFFFF"/>
              </a:solidFill>
              <a:effectLst/>
              <a:uLnTx/>
              <a:uFillTx/>
              <a:latin typeface="Muli Black"/>
              <a:ea typeface="Muli Black"/>
              <a:cs typeface="Muli Black"/>
              <a:sym typeface="Muli Black"/>
            </a:endParaRPr>
          </a:p>
          <a:p>
            <a:pPr marL="0" marR="0" lvl="0" indent="0" algn="l" defTabSz="914400" rtl="0" eaLnBrk="1" fontAlgn="auto" latinLnBrk="0" hangingPunct="1">
              <a:lnSpc>
                <a:spcPct val="90000"/>
              </a:lnSpc>
              <a:spcBef>
                <a:spcPts val="1000"/>
              </a:spcBef>
              <a:spcAft>
                <a:spcPts val="0"/>
              </a:spcAft>
              <a:buClr>
                <a:srgbClr val="FFFFFF"/>
              </a:buClr>
              <a:buSzPts val="3600"/>
              <a:buFont typeface="Muli Black"/>
              <a:buNone/>
              <a:tabLst/>
              <a:defRPr/>
            </a:pPr>
            <a:r>
              <a:rPr kumimoji="0" lang="en-US" sz="3600" b="1" i="0" u="none" strike="noStrike" kern="0" cap="none" spc="0" normalizeH="0" baseline="0" noProof="0">
                <a:ln>
                  <a:noFill/>
                </a:ln>
                <a:solidFill>
                  <a:srgbClr val="FFFFFF"/>
                </a:solidFill>
                <a:effectLst/>
                <a:uLnTx/>
                <a:uFillTx/>
                <a:latin typeface="Muli Black"/>
                <a:ea typeface="Muli Black"/>
                <a:cs typeface="Muli Black"/>
                <a:sym typeface="Muli Black"/>
              </a:rPr>
              <a:t>CONS</a:t>
            </a:r>
            <a:endParaRPr kumimoji="0" sz="3600" b="1" i="0" u="none" strike="noStrike" kern="0" cap="none" spc="0" normalizeH="0" baseline="0" noProof="0">
              <a:ln>
                <a:noFill/>
              </a:ln>
              <a:solidFill>
                <a:srgbClr val="FFFFFF"/>
              </a:solidFill>
              <a:effectLst/>
              <a:uLnTx/>
              <a:uFillTx/>
              <a:latin typeface="Muli Black"/>
              <a:ea typeface="Muli Black"/>
              <a:cs typeface="Muli Black"/>
              <a:sym typeface="Muli Black"/>
            </a:endParaRPr>
          </a:p>
        </p:txBody>
      </p:sp>
      <p:sp>
        <p:nvSpPr>
          <p:cNvPr id="391" name="Google Shape;391;p57"/>
          <p:cNvSpPr txBox="1"/>
          <p:nvPr/>
        </p:nvSpPr>
        <p:spPr>
          <a:xfrm>
            <a:off x="838200" y="6296025"/>
            <a:ext cx="2743200" cy="365100"/>
          </a:xfrm>
          <a:prstGeom prst="rect">
            <a:avLst/>
          </a:prstGeom>
          <a:noFill/>
          <a:ln>
            <a:noFill/>
          </a:ln>
        </p:spPr>
        <p:txBody>
          <a:bodyPr spcFirstLastPara="1" wrap="square" lIns="0"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93" name="Google Shape;393;p57"/>
          <p:cNvSpPr txBox="1"/>
          <p:nvPr/>
        </p:nvSpPr>
        <p:spPr>
          <a:xfrm>
            <a:off x="3036887" y="1089025"/>
            <a:ext cx="6118200" cy="4680000"/>
          </a:xfrm>
          <a:prstGeom prst="rect">
            <a:avLst/>
          </a:prstGeom>
          <a:noFill/>
          <a:ln w="635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8"/>
          <p:cNvSpPr txBox="1"/>
          <p:nvPr/>
        </p:nvSpPr>
        <p:spPr>
          <a:xfrm>
            <a:off x="9017000" y="1949450"/>
            <a:ext cx="2412900" cy="1398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Muli Black"/>
              <a:buNone/>
              <a:tabLst/>
              <a:defRPr/>
            </a:pPr>
            <a:r>
              <a:rPr kumimoji="0" lang="en-US" sz="900" b="1" i="0" u="none" strike="noStrike" kern="0" cap="none" spc="0" normalizeH="0" baseline="0" noProof="0">
                <a:ln>
                  <a:noFill/>
                </a:ln>
                <a:solidFill>
                  <a:srgbClr val="000000"/>
                </a:solidFill>
                <a:effectLst/>
                <a:uLnTx/>
                <a:uFillTx/>
                <a:latin typeface="Muli Black"/>
                <a:ea typeface="Muli Black"/>
                <a:cs typeface="Muli Black"/>
                <a:sym typeface="Muli Black"/>
              </a:rPr>
              <a:t>FThe Business of Business is Conrad Black</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9" name="Google Shape;399;p58"/>
          <p:cNvSpPr txBox="1"/>
          <p:nvPr/>
        </p:nvSpPr>
        <p:spPr>
          <a:xfrm>
            <a:off x="8940800" y="2230425"/>
            <a:ext cx="2558100" cy="7383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15000"/>
              </a:lnSpc>
              <a:spcBef>
                <a:spcPts val="0"/>
              </a:spcBef>
              <a:spcAft>
                <a:spcPts val="1600"/>
              </a:spcAft>
              <a:buClr>
                <a:srgbClr val="000000"/>
              </a:buClr>
              <a:buSzPts val="1100"/>
              <a:buFont typeface="Arial"/>
              <a:buNone/>
              <a:tabLst/>
              <a:defRPr/>
            </a:pPr>
            <a:r>
              <a:rPr kumimoji="0" lang="en-US" sz="1100" b="0" i="0" u="none" strike="noStrike" kern="0" cap="none" spc="0" normalizeH="0" baseline="0" noProof="0">
                <a:ln>
                  <a:noFill/>
                </a:ln>
                <a:solidFill>
                  <a:srgbClr val="666666"/>
                </a:solidFill>
                <a:effectLst/>
                <a:uLnTx/>
                <a:uFillTx/>
                <a:latin typeface="Muli"/>
                <a:ea typeface="Muli"/>
                <a:cs typeface="Muli"/>
                <a:sym typeface="Muli"/>
              </a:rPr>
              <a:t>"Behind a constant stream of bombast regarding their accomplishments as self-described 'proprietors'Black  made it his business to line his pockets at the expense of Hollinger almost every day, in almost every way they could devise”</a:t>
            </a:r>
            <a:endParaRPr kumimoji="0" sz="1100" b="0" i="0" u="none" strike="noStrike" kern="0" cap="none" spc="0" normalizeH="0" baseline="0" noProof="0">
              <a:ln>
                <a:noFill/>
              </a:ln>
              <a:solidFill>
                <a:srgbClr val="666666"/>
              </a:solidFill>
              <a:effectLst/>
              <a:uLnTx/>
              <a:uFillTx/>
              <a:latin typeface="Muli"/>
              <a:ea typeface="Muli"/>
              <a:cs typeface="Muli"/>
              <a:sym typeface="Muli"/>
            </a:endParaRPr>
          </a:p>
        </p:txBody>
      </p:sp>
      <p:sp>
        <p:nvSpPr>
          <p:cNvPr id="400" name="Google Shape;400;p58"/>
          <p:cNvSpPr txBox="1"/>
          <p:nvPr/>
        </p:nvSpPr>
        <p:spPr>
          <a:xfrm>
            <a:off x="8940800" y="3662362"/>
            <a:ext cx="2412900" cy="138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Muli Black"/>
              <a:buNone/>
              <a:tabLst/>
              <a:defRPr/>
            </a:pPr>
            <a:r>
              <a:rPr kumimoji="0" lang="en-US" sz="900" b="1" i="0" u="none" strike="noStrike" kern="0" cap="none" spc="0" normalizeH="0" baseline="0" noProof="0">
                <a:ln>
                  <a:noFill/>
                </a:ln>
                <a:solidFill>
                  <a:srgbClr val="000000"/>
                </a:solidFill>
                <a:effectLst/>
                <a:uLnTx/>
                <a:uFillTx/>
                <a:latin typeface="Muli Black"/>
                <a:ea typeface="Muli Black"/>
                <a:cs typeface="Muli Black"/>
                <a:sym typeface="Muli Black"/>
              </a:rPr>
              <a:t>Fundamental Breach of Fiduciaray Duties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1" name="Google Shape;401;p58"/>
          <p:cNvSpPr txBox="1"/>
          <p:nvPr/>
        </p:nvSpPr>
        <p:spPr>
          <a:xfrm>
            <a:off x="8940800" y="3941750"/>
            <a:ext cx="2558100" cy="7398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a:ln>
                  <a:noFill/>
                </a:ln>
                <a:solidFill>
                  <a:srgbClr val="666666"/>
                </a:solidFill>
                <a:effectLst/>
                <a:uLnTx/>
                <a:uFillTx/>
                <a:latin typeface="Times New Roman"/>
                <a:ea typeface="Times New Roman"/>
                <a:cs typeface="Times New Roman"/>
                <a:sym typeface="Times New Roman"/>
              </a:rPr>
              <a:t>The non-compete payments were “so far off normal practice that it is no wonder Black described them in a letter to Radler as 'the splendid conveyance of the non-competition agreements from which you and I profited so well'..." </a:t>
            </a:r>
            <a:endParaRPr kumimoji="0" sz="1100" b="0" i="0" u="none" strike="noStrike" kern="0" cap="none" spc="0" normalizeH="0" baseline="0" noProof="0">
              <a:ln>
                <a:noFill/>
              </a:ln>
              <a:solidFill>
                <a:srgbClr val="666666"/>
              </a:solidFill>
              <a:effectLst/>
              <a:uLnTx/>
              <a:uFillTx/>
              <a:latin typeface="Times New Roman"/>
              <a:ea typeface="Times New Roman"/>
              <a:cs typeface="Times New Roman"/>
              <a:sym typeface="Times New Roman"/>
            </a:endParaRPr>
          </a:p>
          <a:p>
            <a:pPr marL="0" marR="0" lvl="4" indent="0" algn="l" defTabSz="914400" rtl="0" eaLnBrk="1" fontAlgn="auto" latinLnBrk="0" hangingPunct="1">
              <a:lnSpc>
                <a:spcPct val="120000"/>
              </a:lnSpc>
              <a:spcBef>
                <a:spcPts val="1600"/>
              </a:spcBef>
              <a:spcAft>
                <a:spcPts val="0"/>
              </a:spcAft>
              <a:buClr>
                <a:srgbClr val="808080"/>
              </a:buClr>
              <a:buSzPts val="1000"/>
              <a:buFont typeface="Muli"/>
              <a:buNone/>
              <a:tabLst/>
              <a:defRPr/>
            </a:pPr>
            <a:endParaRPr kumimoji="0" sz="1000" b="0" i="0" u="none" strike="noStrike" kern="0" cap="none" spc="0" normalizeH="0" baseline="0" noProof="0">
              <a:ln>
                <a:noFill/>
              </a:ln>
              <a:solidFill>
                <a:srgbClr val="808080"/>
              </a:solidFill>
              <a:effectLst/>
              <a:uLnTx/>
              <a:uFillTx/>
              <a:latin typeface="Muli"/>
              <a:ea typeface="Muli"/>
              <a:cs typeface="Muli"/>
              <a:sym typeface="Muli"/>
            </a:endParaRPr>
          </a:p>
        </p:txBody>
      </p:sp>
      <p:sp>
        <p:nvSpPr>
          <p:cNvPr id="402" name="Google Shape;402;p58"/>
          <p:cNvSpPr txBox="1"/>
          <p:nvPr/>
        </p:nvSpPr>
        <p:spPr>
          <a:xfrm>
            <a:off x="838200" y="531812"/>
            <a:ext cx="10515600" cy="498600"/>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3600"/>
              <a:buFont typeface="Muli Black"/>
              <a:buNone/>
              <a:tabLst/>
              <a:defRPr/>
            </a:pPr>
            <a:r>
              <a:rPr kumimoji="0" lang="en-US" sz="3600" b="1" i="0" u="none" strike="noStrike" kern="0" cap="none" spc="0" normalizeH="0" baseline="0" noProof="0">
                <a:ln>
                  <a:noFill/>
                </a:ln>
                <a:solidFill>
                  <a:srgbClr val="000000"/>
                </a:solidFill>
                <a:effectLst/>
                <a:uLnTx/>
                <a:uFillTx/>
                <a:latin typeface="Muli Black"/>
                <a:ea typeface="Muli Black"/>
                <a:cs typeface="Muli Black"/>
                <a:sym typeface="Muli Black"/>
              </a:rPr>
              <a:t>Back to Conrad Black</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3" name="Google Shape;403;p58"/>
          <p:cNvSpPr txBox="1"/>
          <p:nvPr/>
        </p:nvSpPr>
        <p:spPr>
          <a:xfrm>
            <a:off x="838200" y="1230312"/>
            <a:ext cx="10515600" cy="195300"/>
          </a:xfrm>
          <a:prstGeom prst="rect">
            <a:avLst/>
          </a:prstGeom>
          <a:noFill/>
          <a:ln>
            <a:noFill/>
          </a:ln>
        </p:spPr>
        <p:txBody>
          <a:bodyPr spcFirstLastPara="1" wrap="square" lIns="0" tIns="0" rIns="0" bIns="0" anchor="t" anchorCtr="0">
            <a:noAutofit/>
          </a:bodyPr>
          <a:lstStyle/>
          <a:p>
            <a:pPr marL="0" marR="0" lvl="2" indent="0" algn="ctr" defTabSz="914400" rtl="0" eaLnBrk="1" fontAlgn="auto" latinLnBrk="0" hangingPunct="1">
              <a:lnSpc>
                <a:spcPct val="90000"/>
              </a:lnSpc>
              <a:spcBef>
                <a:spcPts val="0"/>
              </a:spcBef>
              <a:spcAft>
                <a:spcPts val="0"/>
              </a:spcAft>
              <a:buClr>
                <a:srgbClr val="808080"/>
              </a:buClr>
              <a:buSzPts val="1400"/>
              <a:buFont typeface="Muli"/>
              <a:buNone/>
              <a:tabLst/>
              <a:defRPr/>
            </a:pPr>
            <a:r>
              <a:rPr kumimoji="0" lang="en-US" sz="1400" b="0" i="0" u="none" strike="noStrike" kern="0" cap="none" spc="0" normalizeH="0" baseline="0" noProof="0">
                <a:ln>
                  <a:noFill/>
                </a:ln>
                <a:solidFill>
                  <a:srgbClr val="808080"/>
                </a:solidFill>
                <a:effectLst/>
                <a:uLnTx/>
                <a:uFillTx/>
                <a:latin typeface="Muli"/>
                <a:ea typeface="Muli"/>
                <a:cs typeface="Muli"/>
                <a:sym typeface="Muli"/>
              </a:rPr>
              <a:t>WHEN THE REGULATOR IS INVOLVED</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04;p58"/>
          <p:cNvSpPr txBox="1"/>
          <p:nvPr/>
        </p:nvSpPr>
        <p:spPr>
          <a:xfrm>
            <a:off x="838200" y="1949450"/>
            <a:ext cx="2412900" cy="13980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Muli Black"/>
              <a:buNone/>
              <a:tabLst/>
              <a:defRPr/>
            </a:pPr>
            <a:r>
              <a:rPr kumimoji="0" lang="en-US" sz="900" b="1" i="0" u="none" strike="noStrike" kern="0" cap="none" spc="0" normalizeH="0" baseline="0" noProof="0">
                <a:ln>
                  <a:noFill/>
                </a:ln>
                <a:solidFill>
                  <a:srgbClr val="000000"/>
                </a:solidFill>
                <a:effectLst/>
                <a:uLnTx/>
                <a:uFillTx/>
                <a:latin typeface="Muli Black"/>
                <a:ea typeface="Muli Black"/>
                <a:cs typeface="Muli Black"/>
                <a:sym typeface="Muli Black"/>
              </a:rPr>
              <a:t>The Executive Summary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5" name="Google Shape;405;p58"/>
          <p:cNvSpPr txBox="1"/>
          <p:nvPr/>
        </p:nvSpPr>
        <p:spPr>
          <a:xfrm>
            <a:off x="692875" y="2230425"/>
            <a:ext cx="2558100" cy="72240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15000"/>
              </a:lnSpc>
              <a:spcBef>
                <a:spcPts val="0"/>
              </a:spcBef>
              <a:spcAft>
                <a:spcPts val="1600"/>
              </a:spcAft>
              <a:buClr>
                <a:srgbClr val="000000"/>
              </a:buClr>
              <a:buSzPts val="1100"/>
              <a:buFont typeface="Arial"/>
              <a:buNone/>
              <a:tabLst/>
              <a:defRPr/>
            </a:pPr>
            <a:r>
              <a:rPr kumimoji="0" lang="en-US" sz="1100" b="0" i="0" u="none" strike="noStrike" kern="0" cap="none" spc="0" normalizeH="0" baseline="0" noProof="0">
                <a:ln>
                  <a:noFill/>
                </a:ln>
                <a:solidFill>
                  <a:srgbClr val="666666"/>
                </a:solidFill>
                <a:effectLst/>
                <a:uLnTx/>
                <a:uFillTx/>
                <a:latin typeface="Muli"/>
                <a:ea typeface="Muli"/>
                <a:cs typeface="Muli"/>
                <a:sym typeface="Muli"/>
              </a:rPr>
              <a:t>"This story is about how Hollinger [International] was systematically manipulated and used by its controlling shareholders for their sole benefit, and in a manner that violated every concept of fiduciary duty,"</a:t>
            </a:r>
            <a:endParaRPr kumimoji="0" sz="1100" b="0" i="0" u="none" strike="noStrike" kern="0" cap="none" spc="0" normalizeH="0" baseline="0" noProof="0">
              <a:ln>
                <a:noFill/>
              </a:ln>
              <a:solidFill>
                <a:srgbClr val="666666"/>
              </a:solidFill>
              <a:effectLst/>
              <a:uLnTx/>
              <a:uFillTx/>
              <a:latin typeface="Muli"/>
              <a:ea typeface="Muli"/>
              <a:cs typeface="Muli"/>
              <a:sym typeface="Muli"/>
            </a:endParaRPr>
          </a:p>
        </p:txBody>
      </p:sp>
      <p:sp>
        <p:nvSpPr>
          <p:cNvPr id="406" name="Google Shape;406;p58"/>
          <p:cNvSpPr txBox="1"/>
          <p:nvPr/>
        </p:nvSpPr>
        <p:spPr>
          <a:xfrm>
            <a:off x="838200" y="3662362"/>
            <a:ext cx="2412900" cy="13800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Muli Black"/>
              <a:buNone/>
              <a:tabLst/>
              <a:defRPr/>
            </a:pPr>
            <a:r>
              <a:rPr kumimoji="0" lang="en-US" sz="900" b="1" i="0" u="none" strike="noStrike" kern="0" cap="none" spc="0" normalizeH="0" baseline="0" noProof="0">
                <a:ln>
                  <a:noFill/>
                </a:ln>
                <a:solidFill>
                  <a:srgbClr val="000000"/>
                </a:solidFill>
                <a:effectLst/>
                <a:uLnTx/>
                <a:uFillTx/>
                <a:latin typeface="Muli Black"/>
                <a:ea typeface="Muli Black"/>
                <a:cs typeface="Muli Black"/>
                <a:sym typeface="Muli Black"/>
              </a:rPr>
              <a:t>Corporate Kleptocracy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 name="Google Shape;407;p58"/>
          <p:cNvSpPr txBox="1"/>
          <p:nvPr/>
        </p:nvSpPr>
        <p:spPr>
          <a:xfrm>
            <a:off x="693000" y="3941750"/>
            <a:ext cx="2558100" cy="72390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a:ln>
                  <a:noFill/>
                </a:ln>
                <a:solidFill>
                  <a:srgbClr val="666666"/>
                </a:solidFill>
                <a:effectLst/>
                <a:uLnTx/>
                <a:uFillTx/>
                <a:latin typeface="Muli"/>
                <a:ea typeface="Muli"/>
                <a:cs typeface="Muli"/>
                <a:sym typeface="Muli"/>
              </a:rPr>
              <a:t>“At Hollinger, Black as both CEO and controlling shareholder, together with his associates, created an entity in which ethical corruption was a defining characteristic of the leadership team."</a:t>
            </a:r>
            <a:endParaRPr kumimoji="0" sz="1100" b="0" i="0" u="none" strike="noStrike" kern="0" cap="none" spc="0" normalizeH="0" baseline="0" noProof="0">
              <a:ln>
                <a:noFill/>
              </a:ln>
              <a:solidFill>
                <a:srgbClr val="666666"/>
              </a:solidFill>
              <a:effectLst/>
              <a:uLnTx/>
              <a:uFillTx/>
              <a:latin typeface="Muli"/>
              <a:ea typeface="Muli"/>
              <a:cs typeface="Muli"/>
              <a:sym typeface="Muli"/>
            </a:endParaRPr>
          </a:p>
          <a:p>
            <a:pPr marL="0" marR="0" lvl="4" indent="0" algn="r" defTabSz="914400" rtl="0" eaLnBrk="1" fontAlgn="auto" latinLnBrk="0" hangingPunct="1">
              <a:lnSpc>
                <a:spcPct val="120000"/>
              </a:lnSpc>
              <a:spcBef>
                <a:spcPts val="1600"/>
              </a:spcBef>
              <a:spcAft>
                <a:spcPts val="0"/>
              </a:spcAft>
              <a:buClr>
                <a:srgbClr val="808080"/>
              </a:buClr>
              <a:buSzPts val="1000"/>
              <a:buFont typeface="Muli"/>
              <a:buNone/>
              <a:tabLst/>
              <a:defRPr/>
            </a:pPr>
            <a:endParaRPr kumimoji="0" sz="1000" b="0" i="0" u="none" strike="noStrike" kern="0" cap="none" spc="0" normalizeH="0" baseline="0" noProof="0">
              <a:ln>
                <a:noFill/>
              </a:ln>
              <a:solidFill>
                <a:srgbClr val="808080"/>
              </a:solidFill>
              <a:effectLst/>
              <a:uLnTx/>
              <a:uFillTx/>
              <a:latin typeface="Muli"/>
              <a:ea typeface="Muli"/>
              <a:cs typeface="Muli"/>
              <a:sym typeface="Muli"/>
            </a:endParaRPr>
          </a:p>
        </p:txBody>
      </p:sp>
      <p:sp>
        <p:nvSpPr>
          <p:cNvPr id="408" name="Google Shape;408;p58"/>
          <p:cNvSpPr txBox="1"/>
          <p:nvPr/>
        </p:nvSpPr>
        <p:spPr>
          <a:xfrm>
            <a:off x="0" y="5613075"/>
            <a:ext cx="12192000" cy="1245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409" name="Google Shape;409;p58"/>
          <p:cNvPicPr preferRelativeResize="0"/>
          <p:nvPr/>
        </p:nvPicPr>
        <p:blipFill rotWithShape="1">
          <a:blip r:embed="rId3">
            <a:alphaModFix/>
          </a:blip>
          <a:srcRect l="5204" b="6733"/>
          <a:stretch/>
        </p:blipFill>
        <p:spPr>
          <a:xfrm>
            <a:off x="3801675" y="1866575"/>
            <a:ext cx="4588575" cy="3258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9"/>
          <p:cNvSpPr txBox="1">
            <a:spLocks noGrp="1"/>
          </p:cNvSpPr>
          <p:nvPr>
            <p:ph type="body" idx="4294967295"/>
          </p:nvPr>
        </p:nvSpPr>
        <p:spPr>
          <a:xfrm>
            <a:off x="838200" y="3025775"/>
            <a:ext cx="3237000" cy="1335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endParaRPr sz="3600" b="1" i="0" cap="none">
              <a:solidFill>
                <a:schemeClr val="dk1"/>
              </a:solidFill>
              <a:latin typeface="Muli Black"/>
              <a:ea typeface="Muli Black"/>
              <a:cs typeface="Muli Black"/>
              <a:sym typeface="Muli Black"/>
            </a:endParaRPr>
          </a:p>
        </p:txBody>
      </p:sp>
      <p:sp>
        <p:nvSpPr>
          <p:cNvPr id="415" name="Google Shape;415;p59"/>
          <p:cNvSpPr txBox="1">
            <a:spLocks noGrp="1"/>
          </p:cNvSpPr>
          <p:nvPr>
            <p:ph type="body" idx="4294967295"/>
          </p:nvPr>
        </p:nvSpPr>
        <p:spPr>
          <a:xfrm>
            <a:off x="838200" y="4692650"/>
            <a:ext cx="3237000" cy="13335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endParaRPr sz="3600" b="1" i="0" cap="none">
              <a:solidFill>
                <a:schemeClr val="dk1"/>
              </a:solidFill>
              <a:latin typeface="Muli Black"/>
              <a:ea typeface="Muli Black"/>
              <a:cs typeface="Muli Black"/>
              <a:sym typeface="Muli Black"/>
            </a:endParaRPr>
          </a:p>
        </p:txBody>
      </p:sp>
      <p:sp>
        <p:nvSpPr>
          <p:cNvPr id="416" name="Google Shape;416;p59"/>
          <p:cNvSpPr txBox="1">
            <a:spLocks noGrp="1"/>
          </p:cNvSpPr>
          <p:nvPr>
            <p:ph type="body" idx="4294967295"/>
          </p:nvPr>
        </p:nvSpPr>
        <p:spPr>
          <a:xfrm>
            <a:off x="4506912" y="3025775"/>
            <a:ext cx="3237000" cy="1335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endParaRPr sz="3600" b="1" i="0" cap="none">
              <a:solidFill>
                <a:schemeClr val="dk1"/>
              </a:solidFill>
              <a:latin typeface="Muli Black"/>
              <a:ea typeface="Muli Black"/>
              <a:cs typeface="Muli Black"/>
              <a:sym typeface="Muli Black"/>
            </a:endParaRPr>
          </a:p>
        </p:txBody>
      </p:sp>
      <p:sp>
        <p:nvSpPr>
          <p:cNvPr id="417" name="Google Shape;417;p59"/>
          <p:cNvSpPr txBox="1">
            <a:spLocks noGrp="1"/>
          </p:cNvSpPr>
          <p:nvPr>
            <p:ph type="body" idx="4294967295"/>
          </p:nvPr>
        </p:nvSpPr>
        <p:spPr>
          <a:xfrm>
            <a:off x="4506912" y="4692650"/>
            <a:ext cx="3237000" cy="13335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endParaRPr sz="3600" b="1" i="0" cap="none">
              <a:solidFill>
                <a:schemeClr val="dk1"/>
              </a:solidFill>
              <a:latin typeface="Muli Black"/>
              <a:ea typeface="Muli Black"/>
              <a:cs typeface="Muli Black"/>
              <a:sym typeface="Muli Black"/>
            </a:endParaRPr>
          </a:p>
        </p:txBody>
      </p:sp>
      <p:sp>
        <p:nvSpPr>
          <p:cNvPr id="418" name="Google Shape;418;p59"/>
          <p:cNvSpPr txBox="1">
            <a:spLocks noGrp="1"/>
          </p:cNvSpPr>
          <p:nvPr>
            <p:ph type="body" idx="4294967295"/>
          </p:nvPr>
        </p:nvSpPr>
        <p:spPr>
          <a:xfrm>
            <a:off x="8116887" y="3025775"/>
            <a:ext cx="3237000" cy="1335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endParaRPr sz="3600" b="1" i="0" cap="none">
              <a:solidFill>
                <a:schemeClr val="dk1"/>
              </a:solidFill>
              <a:latin typeface="Muli Black"/>
              <a:ea typeface="Muli Black"/>
              <a:cs typeface="Muli Black"/>
              <a:sym typeface="Muli Black"/>
            </a:endParaRPr>
          </a:p>
        </p:txBody>
      </p:sp>
      <p:sp>
        <p:nvSpPr>
          <p:cNvPr id="419" name="Google Shape;419;p59"/>
          <p:cNvSpPr txBox="1">
            <a:spLocks noGrp="1"/>
          </p:cNvSpPr>
          <p:nvPr>
            <p:ph type="body" idx="4294967295"/>
          </p:nvPr>
        </p:nvSpPr>
        <p:spPr>
          <a:xfrm>
            <a:off x="8116887" y="4692650"/>
            <a:ext cx="3237000" cy="13335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endParaRPr sz="3600" b="1" i="0" cap="none">
              <a:solidFill>
                <a:schemeClr val="dk1"/>
              </a:solidFill>
              <a:latin typeface="Muli Black"/>
              <a:ea typeface="Muli Black"/>
              <a:cs typeface="Muli Black"/>
              <a:sym typeface="Muli Black"/>
            </a:endParaRPr>
          </a:p>
        </p:txBody>
      </p:sp>
      <p:sp>
        <p:nvSpPr>
          <p:cNvPr id="420" name="Google Shape;420;p59"/>
          <p:cNvSpPr txBox="1"/>
          <p:nvPr/>
        </p:nvSpPr>
        <p:spPr>
          <a:xfrm>
            <a:off x="838200" y="835025"/>
            <a:ext cx="10515600" cy="9969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3600"/>
              <a:buFont typeface="Muli Black"/>
              <a:buNone/>
              <a:tabLst/>
              <a:defRPr/>
            </a:pPr>
            <a:r>
              <a:rPr kumimoji="0" lang="en-US" sz="3600" b="1" i="0" u="none" strike="noStrike" kern="0" cap="none" spc="0" normalizeH="0" baseline="0" noProof="0">
                <a:ln>
                  <a:noFill/>
                </a:ln>
                <a:solidFill>
                  <a:srgbClr val="000000"/>
                </a:solidFill>
                <a:effectLst/>
                <a:uLnTx/>
                <a:uFillTx/>
                <a:latin typeface="Muli Black"/>
                <a:ea typeface="Muli Black"/>
                <a:cs typeface="Muli Black"/>
                <a:sym typeface="Muli Black"/>
              </a:rPr>
              <a:t>Cons to an </a:t>
            </a:r>
            <a:endParaRPr kumimoji="0" sz="3600" b="1" i="0" u="none" strike="noStrike" kern="0" cap="none" spc="0" normalizeH="0" baseline="0" noProof="0">
              <a:ln>
                <a:noFill/>
              </a:ln>
              <a:solidFill>
                <a:srgbClr val="000000"/>
              </a:solidFill>
              <a:effectLst/>
              <a:uLnTx/>
              <a:uFillTx/>
              <a:latin typeface="Muli Black"/>
              <a:ea typeface="Muli Black"/>
              <a:cs typeface="Muli Black"/>
              <a:sym typeface="Muli Black"/>
            </a:endParaRPr>
          </a:p>
          <a:p>
            <a:pPr marL="0" marR="0" lvl="0" indent="0" algn="l" defTabSz="914400" rtl="0" eaLnBrk="1" fontAlgn="auto" latinLnBrk="0" hangingPunct="1">
              <a:lnSpc>
                <a:spcPct val="90000"/>
              </a:lnSpc>
              <a:spcBef>
                <a:spcPts val="0"/>
              </a:spcBef>
              <a:spcAft>
                <a:spcPts val="0"/>
              </a:spcAft>
              <a:buClr>
                <a:srgbClr val="000000"/>
              </a:buClr>
              <a:buSzPts val="3600"/>
              <a:buFont typeface="Muli Black"/>
              <a:buNone/>
              <a:tabLst/>
              <a:defRPr/>
            </a:pPr>
            <a:r>
              <a:rPr kumimoji="0" lang="en-US" sz="3600" b="1" i="0" u="none" strike="noStrike" kern="0" cap="none" spc="0" normalizeH="0" baseline="0" noProof="0">
                <a:ln>
                  <a:noFill/>
                </a:ln>
                <a:solidFill>
                  <a:srgbClr val="000000"/>
                </a:solidFill>
                <a:effectLst/>
                <a:uLnTx/>
                <a:uFillTx/>
                <a:latin typeface="Muli Black"/>
                <a:ea typeface="Muli Black"/>
                <a:cs typeface="Muli Black"/>
                <a:sym typeface="Muli Black"/>
              </a:rPr>
              <a:t>in-house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421;p59"/>
          <p:cNvSpPr txBox="1"/>
          <p:nvPr/>
        </p:nvSpPr>
        <p:spPr>
          <a:xfrm>
            <a:off x="838200" y="2032000"/>
            <a:ext cx="10515600" cy="3699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a:ln>
                  <a:noFill/>
                </a:ln>
                <a:solidFill>
                  <a:srgbClr val="999999"/>
                </a:solidFill>
                <a:effectLst/>
                <a:uLnTx/>
                <a:uFillTx/>
                <a:latin typeface="Muli"/>
                <a:ea typeface="Muli"/>
                <a:cs typeface="Muli"/>
                <a:sym typeface="Muli"/>
              </a:rPr>
              <a:t>The major issue with internal investigations is that there are no clear winners for anybody. In many ways it operates a lot like litigation, there is always somebody unhappy at the end of it and normally the end result is that people within the corporation are very stressed.</a:t>
            </a:r>
            <a:endParaRPr kumimoji="0" sz="1100" b="0" i="0" u="none" strike="noStrike" kern="0" cap="none" spc="0" normalizeH="0" baseline="0" noProof="0">
              <a:ln>
                <a:noFill/>
              </a:ln>
              <a:solidFill>
                <a:srgbClr val="999999"/>
              </a:solidFill>
              <a:effectLst/>
              <a:uLnTx/>
              <a:uFillTx/>
              <a:latin typeface="Muli"/>
              <a:ea typeface="Muli"/>
              <a:cs typeface="Muli"/>
              <a:sym typeface="Muli"/>
            </a:endParaRPr>
          </a:p>
        </p:txBody>
      </p:sp>
      <p:sp>
        <p:nvSpPr>
          <p:cNvPr id="422" name="Google Shape;422;p59"/>
          <p:cNvSpPr txBox="1"/>
          <p:nvPr/>
        </p:nvSpPr>
        <p:spPr>
          <a:xfrm>
            <a:off x="838200" y="6296025"/>
            <a:ext cx="2743200" cy="365100"/>
          </a:xfrm>
          <a:prstGeom prst="rect">
            <a:avLst/>
          </a:prstGeom>
          <a:noFill/>
          <a:ln>
            <a:noFill/>
          </a:ln>
        </p:spPr>
        <p:txBody>
          <a:bodyPr spcFirstLastPara="1" wrap="square" lIns="0"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423" name="Google Shape;423;p59"/>
          <p:cNvPicPr preferRelativeResize="0"/>
          <p:nvPr/>
        </p:nvPicPr>
        <p:blipFill rotWithShape="1">
          <a:blip r:embed="rId3">
            <a:alphaModFix/>
          </a:blip>
          <a:srcRect t="18482" b="30768"/>
          <a:stretch/>
        </p:blipFill>
        <p:spPr>
          <a:xfrm>
            <a:off x="838275" y="3025775"/>
            <a:ext cx="10515600" cy="3000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2"/>
          <p:cNvSpPr txBox="1"/>
          <p:nvPr/>
        </p:nvSpPr>
        <p:spPr>
          <a:xfrm>
            <a:off x="838200" y="5462512"/>
            <a:ext cx="10515600" cy="592200"/>
          </a:xfrm>
          <a:prstGeom prst="rect">
            <a:avLst/>
          </a:prstGeom>
          <a:noFill/>
          <a:ln>
            <a:noFill/>
          </a:ln>
        </p:spPr>
        <p:txBody>
          <a:bodyPr spcFirstLastPara="1" wrap="square" lIns="91425" tIns="45700" rIns="91425" bIns="45700" anchor="ctr" anchorCtr="0">
            <a:noAutofit/>
          </a:bodyPr>
          <a:lstStyle/>
          <a:p>
            <a:pPr marL="0" marR="0" lvl="2" indent="0" algn="ctr" defTabSz="914400" rtl="0" eaLnBrk="1" fontAlgn="auto" latinLnBrk="0" hangingPunct="1">
              <a:lnSpc>
                <a:spcPct val="90000"/>
              </a:lnSpc>
              <a:spcBef>
                <a:spcPts val="0"/>
              </a:spcBef>
              <a:spcAft>
                <a:spcPts val="0"/>
              </a:spcAft>
              <a:buClr>
                <a:srgbClr val="808080"/>
              </a:buClr>
              <a:buSzPts val="1400"/>
              <a:buFont typeface="Muli"/>
              <a:buNone/>
              <a:tabLst/>
              <a:defRPr/>
            </a:pPr>
            <a:r>
              <a:rPr kumimoji="0" lang="en-US" sz="1400" b="0" i="0" u="none" strike="noStrike" kern="0" cap="none" spc="0" normalizeH="0" baseline="0" noProof="0">
                <a:ln>
                  <a:noFill/>
                </a:ln>
                <a:solidFill>
                  <a:srgbClr val="808080"/>
                </a:solidFill>
                <a:effectLst/>
                <a:uLnTx/>
                <a:uFillTx/>
                <a:latin typeface="Muli"/>
                <a:ea typeface="Muli"/>
                <a:cs typeface="Muli"/>
                <a:sym typeface="Muli"/>
              </a:rPr>
              <a:t>Timothy Terell (Law Professor)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30;p42"/>
          <p:cNvSpPr txBox="1"/>
          <p:nvPr/>
        </p:nvSpPr>
        <p:spPr>
          <a:xfrm>
            <a:off x="838200" y="1687512"/>
            <a:ext cx="10515600" cy="3343200"/>
          </a:xfrm>
          <a:prstGeom prst="rect">
            <a:avLst/>
          </a:prstGeom>
          <a:noFill/>
          <a:ln>
            <a:noFill/>
          </a:ln>
        </p:spPr>
        <p:txBody>
          <a:bodyPr spcFirstLastPara="1" wrap="square" lIns="1080000" tIns="45700" rIns="1080000" bIns="457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4400"/>
              <a:buFont typeface="Muli Black"/>
              <a:buNone/>
              <a:tabLst/>
              <a:defRPr/>
            </a:pPr>
            <a:r>
              <a:rPr kumimoji="0" lang="en-US" sz="3600" b="1" i="0" u="none" strike="noStrike" kern="0" cap="none" spc="0" normalizeH="0" baseline="0" noProof="0">
                <a:ln>
                  <a:noFill/>
                </a:ln>
                <a:solidFill>
                  <a:srgbClr val="000000"/>
                </a:solidFill>
                <a:effectLst/>
                <a:uLnTx/>
                <a:uFillTx/>
                <a:latin typeface="Muli Black"/>
                <a:ea typeface="Muli Black"/>
                <a:cs typeface="Muli Black"/>
                <a:sym typeface="Muli Black"/>
              </a:rPr>
              <a:t>The general council has one foot planted firmly in the shifting treacherous terrain of the law, and the other planted just as firmly in the oozing swamp of business</a:t>
            </a: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31;p42"/>
          <p:cNvSpPr txBox="1"/>
          <p:nvPr/>
        </p:nvSpPr>
        <p:spPr>
          <a:xfrm>
            <a:off x="838200" y="6296025"/>
            <a:ext cx="2743200" cy="365100"/>
          </a:xfrm>
          <a:prstGeom prst="rect">
            <a:avLst/>
          </a:prstGeom>
          <a:noFill/>
          <a:ln>
            <a:noFill/>
          </a:ln>
        </p:spPr>
        <p:txBody>
          <a:bodyPr spcFirstLastPara="1" wrap="square" lIns="0"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0"/>
          <p:cNvSpPr txBox="1">
            <a:spLocks noGrp="1"/>
          </p:cNvSpPr>
          <p:nvPr>
            <p:ph type="body" idx="4294967295"/>
          </p:nvPr>
        </p:nvSpPr>
        <p:spPr>
          <a:xfrm>
            <a:off x="838200" y="1358900"/>
            <a:ext cx="3237000" cy="1335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endParaRPr sz="3600" b="1" i="0" cap="none">
              <a:solidFill>
                <a:schemeClr val="dk1"/>
              </a:solidFill>
              <a:latin typeface="Muli Black"/>
              <a:ea typeface="Muli Black"/>
              <a:cs typeface="Muli Black"/>
              <a:sym typeface="Muli Black"/>
            </a:endParaRPr>
          </a:p>
        </p:txBody>
      </p:sp>
      <p:sp>
        <p:nvSpPr>
          <p:cNvPr id="429" name="Google Shape;429;p60"/>
          <p:cNvSpPr txBox="1">
            <a:spLocks noGrp="1"/>
          </p:cNvSpPr>
          <p:nvPr>
            <p:ph type="body" idx="4294967295"/>
          </p:nvPr>
        </p:nvSpPr>
        <p:spPr>
          <a:xfrm>
            <a:off x="4476750" y="1358900"/>
            <a:ext cx="3238500" cy="1335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endParaRPr sz="3600" b="1" i="0" cap="none">
              <a:solidFill>
                <a:schemeClr val="dk1"/>
              </a:solidFill>
              <a:latin typeface="Muli Black"/>
              <a:ea typeface="Muli Black"/>
              <a:cs typeface="Muli Black"/>
              <a:sym typeface="Muli Black"/>
            </a:endParaRPr>
          </a:p>
        </p:txBody>
      </p:sp>
      <p:sp>
        <p:nvSpPr>
          <p:cNvPr id="430" name="Google Shape;430;p60"/>
          <p:cNvSpPr txBox="1">
            <a:spLocks noGrp="1"/>
          </p:cNvSpPr>
          <p:nvPr>
            <p:ph type="body" idx="4294967295"/>
          </p:nvPr>
        </p:nvSpPr>
        <p:spPr>
          <a:xfrm>
            <a:off x="838200" y="3041650"/>
            <a:ext cx="3237000" cy="1335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endParaRPr sz="3600" b="1" i="0" cap="none">
              <a:solidFill>
                <a:schemeClr val="dk1"/>
              </a:solidFill>
              <a:latin typeface="Muli Black"/>
              <a:ea typeface="Muli Black"/>
              <a:cs typeface="Muli Black"/>
              <a:sym typeface="Muli Black"/>
            </a:endParaRPr>
          </a:p>
        </p:txBody>
      </p:sp>
      <p:sp>
        <p:nvSpPr>
          <p:cNvPr id="431" name="Google Shape;431;p60"/>
          <p:cNvSpPr txBox="1">
            <a:spLocks noGrp="1"/>
          </p:cNvSpPr>
          <p:nvPr>
            <p:ph type="body" idx="4294967295"/>
          </p:nvPr>
        </p:nvSpPr>
        <p:spPr>
          <a:xfrm>
            <a:off x="4476750" y="3041650"/>
            <a:ext cx="3238500" cy="1335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endParaRPr sz="3600" b="1" i="0" cap="none">
              <a:solidFill>
                <a:schemeClr val="dk1"/>
              </a:solidFill>
              <a:latin typeface="Muli Black"/>
              <a:ea typeface="Muli Black"/>
              <a:cs typeface="Muli Black"/>
              <a:sym typeface="Muli Black"/>
            </a:endParaRPr>
          </a:p>
        </p:txBody>
      </p:sp>
      <p:sp>
        <p:nvSpPr>
          <p:cNvPr id="432" name="Google Shape;432;p60"/>
          <p:cNvSpPr txBox="1">
            <a:spLocks noGrp="1"/>
          </p:cNvSpPr>
          <p:nvPr>
            <p:ph type="body" idx="4294967295"/>
          </p:nvPr>
        </p:nvSpPr>
        <p:spPr>
          <a:xfrm>
            <a:off x="838200" y="4692650"/>
            <a:ext cx="3237000" cy="13335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endParaRPr sz="3600" b="1" i="0" cap="none">
              <a:solidFill>
                <a:schemeClr val="dk1"/>
              </a:solidFill>
              <a:latin typeface="Muli Black"/>
              <a:ea typeface="Muli Black"/>
              <a:cs typeface="Muli Black"/>
              <a:sym typeface="Muli Black"/>
            </a:endParaRPr>
          </a:p>
        </p:txBody>
      </p:sp>
      <p:sp>
        <p:nvSpPr>
          <p:cNvPr id="433" name="Google Shape;433;p60"/>
          <p:cNvSpPr txBox="1">
            <a:spLocks noGrp="1"/>
          </p:cNvSpPr>
          <p:nvPr>
            <p:ph type="body" idx="4294967295"/>
          </p:nvPr>
        </p:nvSpPr>
        <p:spPr>
          <a:xfrm>
            <a:off x="4476750" y="4692650"/>
            <a:ext cx="3238500" cy="13335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endParaRPr sz="3600" b="1" i="0" cap="none">
              <a:solidFill>
                <a:schemeClr val="dk1"/>
              </a:solidFill>
              <a:latin typeface="Muli Black"/>
              <a:ea typeface="Muli Black"/>
              <a:cs typeface="Muli Black"/>
              <a:sym typeface="Muli Black"/>
            </a:endParaRPr>
          </a:p>
        </p:txBody>
      </p:sp>
      <p:sp>
        <p:nvSpPr>
          <p:cNvPr id="434" name="Google Shape;434;p60"/>
          <p:cNvSpPr txBox="1"/>
          <p:nvPr/>
        </p:nvSpPr>
        <p:spPr>
          <a:xfrm>
            <a:off x="8116875" y="1358900"/>
            <a:ext cx="3237000" cy="12921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3600"/>
              <a:buFont typeface="Muli Black"/>
              <a:buNone/>
              <a:tabLst/>
              <a:defRPr/>
            </a:pPr>
            <a:r>
              <a:rPr kumimoji="0" lang="en-US" sz="2900" b="1" i="0" u="none" strike="noStrike" kern="0" cap="none" spc="0" normalizeH="0" baseline="0" noProof="0">
                <a:ln>
                  <a:noFill/>
                </a:ln>
                <a:solidFill>
                  <a:srgbClr val="000000"/>
                </a:solidFill>
                <a:effectLst/>
                <a:uLnTx/>
                <a:uFillTx/>
                <a:latin typeface="Muli Black"/>
                <a:ea typeface="Muli Black"/>
                <a:cs typeface="Muli Black"/>
                <a:sym typeface="Muli Black"/>
              </a:rPr>
              <a:t>Ensuring an Ethical Investigation</a:t>
            </a:r>
            <a:endParaRPr kumimoji="0" sz="2900"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435;p60"/>
          <p:cNvSpPr txBox="1"/>
          <p:nvPr/>
        </p:nvSpPr>
        <p:spPr>
          <a:xfrm>
            <a:off x="8116887" y="2965375"/>
            <a:ext cx="3237000" cy="582600"/>
          </a:xfrm>
          <a:prstGeom prst="rect">
            <a:avLst/>
          </a:prstGeom>
          <a:noFill/>
          <a:ln>
            <a:noFill/>
          </a:ln>
        </p:spPr>
        <p:txBody>
          <a:bodyPr spcFirstLastPara="1" wrap="square" lIns="0" tIns="0" rIns="0" bIns="0" anchor="ctr" anchorCtr="0">
            <a:noAutofit/>
          </a:bodyPr>
          <a:lstStyle/>
          <a:p>
            <a:pPr marL="0" marR="0" lvl="2" indent="0" algn="l" defTabSz="914400" rtl="0" eaLnBrk="1" fontAlgn="auto" latinLnBrk="0" hangingPunct="1">
              <a:lnSpc>
                <a:spcPct val="90000"/>
              </a:lnSpc>
              <a:spcBef>
                <a:spcPts val="0"/>
              </a:spcBef>
              <a:spcAft>
                <a:spcPts val="0"/>
              </a:spcAft>
              <a:buClr>
                <a:srgbClr val="808080"/>
              </a:buClr>
              <a:buSzPts val="1400"/>
              <a:buFont typeface="Muli"/>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436" name="Google Shape;436;p60"/>
          <p:cNvCxnSpPr/>
          <p:nvPr/>
        </p:nvCxnSpPr>
        <p:spPr>
          <a:xfrm rot="10800000">
            <a:off x="8116949" y="2693912"/>
            <a:ext cx="360300" cy="0"/>
          </a:xfrm>
          <a:prstGeom prst="straightConnector1">
            <a:avLst/>
          </a:prstGeom>
          <a:noFill/>
          <a:ln w="63500" cap="flat" cmpd="sng">
            <a:solidFill>
              <a:schemeClr val="dk1"/>
            </a:solidFill>
            <a:prstDash val="solid"/>
            <a:miter lim="800000"/>
            <a:headEnd type="none" w="med" len="med"/>
            <a:tailEnd type="none" w="med" len="med"/>
          </a:ln>
        </p:spPr>
      </p:cxnSp>
      <p:sp>
        <p:nvSpPr>
          <p:cNvPr id="437" name="Google Shape;437;p60"/>
          <p:cNvSpPr txBox="1"/>
          <p:nvPr/>
        </p:nvSpPr>
        <p:spPr>
          <a:xfrm>
            <a:off x="838200" y="6296025"/>
            <a:ext cx="2743200" cy="365100"/>
          </a:xfrm>
          <a:prstGeom prst="rect">
            <a:avLst/>
          </a:prstGeom>
          <a:noFill/>
          <a:ln>
            <a:noFill/>
          </a:ln>
        </p:spPr>
        <p:txBody>
          <a:bodyPr spcFirstLastPara="1" wrap="square" lIns="0"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438" name="Google Shape;438;p60"/>
          <p:cNvPicPr preferRelativeResize="0"/>
          <p:nvPr/>
        </p:nvPicPr>
        <p:blipFill rotWithShape="1">
          <a:blip r:embed="rId3">
            <a:alphaModFix/>
          </a:blip>
          <a:srcRect r="2095"/>
          <a:stretch/>
        </p:blipFill>
        <p:spPr>
          <a:xfrm>
            <a:off x="838200" y="1358900"/>
            <a:ext cx="6877050" cy="46672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61"/>
          <p:cNvPicPr preferRelativeResize="0"/>
          <p:nvPr/>
        </p:nvPicPr>
        <p:blipFill rotWithShape="1">
          <a:blip r:embed="rId3">
            <a:alphaModFix/>
          </a:blip>
          <a:srcRect b="1516"/>
          <a:stretch/>
        </p:blipFill>
        <p:spPr>
          <a:xfrm>
            <a:off x="1156200" y="400625"/>
            <a:ext cx="9879601" cy="60518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448" name="Google Shape;448;p62"/>
          <p:cNvPicPr preferRelativeResize="0"/>
          <p:nvPr/>
        </p:nvPicPr>
        <p:blipFill rotWithShape="1">
          <a:blip r:embed="rId3">
            <a:alphaModFix/>
          </a:blip>
          <a:srcRect l="-1085" t="2143" r="16310"/>
          <a:stretch/>
        </p:blipFill>
        <p:spPr>
          <a:xfrm>
            <a:off x="4270375" y="0"/>
            <a:ext cx="7921625" cy="6858000"/>
          </a:xfrm>
          <a:prstGeom prst="rect">
            <a:avLst/>
          </a:prstGeom>
          <a:noFill/>
          <a:ln>
            <a:noFill/>
          </a:ln>
        </p:spPr>
      </p:pic>
      <p:cxnSp>
        <p:nvCxnSpPr>
          <p:cNvPr id="449" name="Google Shape;449;p62"/>
          <p:cNvCxnSpPr/>
          <p:nvPr/>
        </p:nvCxnSpPr>
        <p:spPr>
          <a:xfrm rot="10800000">
            <a:off x="838200" y="528637"/>
            <a:ext cx="360362" cy="0"/>
          </a:xfrm>
          <a:prstGeom prst="straightConnector1">
            <a:avLst/>
          </a:prstGeom>
          <a:noFill/>
          <a:ln w="63500" cap="flat" cmpd="sng">
            <a:solidFill>
              <a:schemeClr val="dk1"/>
            </a:solidFill>
            <a:prstDash val="solid"/>
            <a:miter lim="800000"/>
            <a:headEnd type="none" w="med" len="med"/>
            <a:tailEnd type="none" w="med" len="med"/>
          </a:ln>
        </p:spPr>
      </p:cxnSp>
      <p:sp>
        <p:nvSpPr>
          <p:cNvPr id="450" name="Google Shape;450;p62"/>
          <p:cNvSpPr txBox="1"/>
          <p:nvPr/>
        </p:nvSpPr>
        <p:spPr>
          <a:xfrm>
            <a:off x="838200" y="1089025"/>
            <a:ext cx="3844925" cy="4679950"/>
          </a:xfrm>
          <a:prstGeom prst="rect">
            <a:avLst/>
          </a:prstGeom>
          <a:solidFill>
            <a:schemeClr val="dk1"/>
          </a:solidFill>
          <a:ln>
            <a:noFill/>
          </a:ln>
        </p:spPr>
        <p:txBody>
          <a:bodyPr spcFirstLastPara="1" wrap="square" lIns="360000" tIns="360000" rIns="360000" bIns="360000" anchor="b" anchorCtr="0">
            <a:noAutofit/>
          </a:bodyPr>
          <a:lstStyle/>
          <a:p>
            <a:pPr marL="0" marR="0" lvl="0" indent="0" algn="l" defTabSz="914400" rtl="0" eaLnBrk="1" fontAlgn="auto" latinLnBrk="0" hangingPunct="1">
              <a:lnSpc>
                <a:spcPct val="90000"/>
              </a:lnSpc>
              <a:spcBef>
                <a:spcPts val="1000"/>
              </a:spcBef>
              <a:spcAft>
                <a:spcPts val="0"/>
              </a:spcAft>
              <a:buClr>
                <a:srgbClr val="FFFFFF"/>
              </a:buClr>
              <a:buSzPts val="3600"/>
              <a:buFont typeface="Muli Black"/>
              <a:buNone/>
              <a:tabLst/>
              <a:defRPr/>
            </a:pPr>
            <a:r>
              <a:rPr kumimoji="0" lang="en-US" sz="3000" b="1" i="0" u="none" strike="noStrike" kern="0" cap="none" spc="0" normalizeH="0" baseline="0" noProof="0">
                <a:ln>
                  <a:noFill/>
                </a:ln>
                <a:solidFill>
                  <a:srgbClr val="FFFFFF"/>
                </a:solidFill>
                <a:effectLst/>
                <a:uLnTx/>
                <a:uFillTx/>
                <a:latin typeface="Muli Black"/>
                <a:ea typeface="Muli Black"/>
                <a:cs typeface="Muli Black"/>
                <a:sym typeface="Muli Black"/>
              </a:rPr>
              <a:t>Appellate tribunal orders Law Society of Upper Canada to pay DeMerchant &amp; Sukonick $1.3M in legal costs.  </a:t>
            </a:r>
            <a:endParaRPr kumimoji="0" sz="3000" b="0" i="0" u="none" strike="noStrike" kern="0" cap="none" spc="0" normalizeH="0" baseline="0" noProof="0">
              <a:ln>
                <a:noFill/>
              </a:ln>
              <a:solidFill>
                <a:srgbClr val="000000"/>
              </a:solidFill>
              <a:effectLst/>
              <a:uLnTx/>
              <a:uFillTx/>
              <a:latin typeface="Arial"/>
              <a:cs typeface="Arial"/>
              <a:sym typeface="Arial"/>
            </a:endParaRPr>
          </a:p>
        </p:txBody>
      </p:sp>
      <p:sp>
        <p:nvSpPr>
          <p:cNvPr id="451" name="Google Shape;451;p62"/>
          <p:cNvSpPr txBox="1"/>
          <p:nvPr/>
        </p:nvSpPr>
        <p:spPr>
          <a:xfrm>
            <a:off x="838200" y="6296025"/>
            <a:ext cx="2743200" cy="365125"/>
          </a:xfrm>
          <a:prstGeom prst="rect">
            <a:avLst/>
          </a:prstGeom>
          <a:noFill/>
          <a:ln>
            <a:noFill/>
          </a:ln>
        </p:spPr>
        <p:txBody>
          <a:bodyPr spcFirstLastPara="1" wrap="square" lIns="0"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2" name="Google Shape;452;p62"/>
          <p:cNvSpPr txBox="1"/>
          <p:nvPr/>
        </p:nvSpPr>
        <p:spPr>
          <a:xfrm>
            <a:off x="8610600" y="6296025"/>
            <a:ext cx="2743200" cy="365125"/>
          </a:xfrm>
          <a:prstGeom prst="rect">
            <a:avLst/>
          </a:prstGeom>
          <a:noFill/>
          <a:ln>
            <a:noFill/>
          </a:ln>
        </p:spPr>
        <p:txBody>
          <a:bodyPr spcFirstLastPara="1" wrap="square" lIns="91425" tIns="45700" rIns="0"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Muli Black"/>
              <a:buNone/>
              <a:tabLst/>
              <a:defRPr/>
            </a:pPr>
            <a:fld id="{00000000-1234-1234-1234-123412341234}" type="slidenum">
              <a:rPr kumimoji="0" lang="en-US" sz="900" b="1" i="0" u="none" strike="noStrike" kern="0" cap="none" spc="0" normalizeH="0" baseline="0" noProof="0">
                <a:ln>
                  <a:noFill/>
                </a:ln>
                <a:solidFill>
                  <a:srgbClr val="000000"/>
                </a:solidFill>
                <a:effectLst/>
                <a:uLnTx/>
                <a:uFillTx/>
                <a:latin typeface="Muli Black"/>
                <a:ea typeface="Muli Black"/>
                <a:cs typeface="Muli Black"/>
                <a:sym typeface="Muli Black"/>
              </a:rPr>
              <a:pPr marL="0" marR="0" lvl="0" indent="0" algn="r" defTabSz="914400" rtl="0" eaLnBrk="1" fontAlgn="auto" latinLnBrk="0" hangingPunct="1">
                <a:lnSpc>
                  <a:spcPct val="100000"/>
                </a:lnSpc>
                <a:spcBef>
                  <a:spcPts val="0"/>
                </a:spcBef>
                <a:spcAft>
                  <a:spcPts val="0"/>
                </a:spcAft>
                <a:buClr>
                  <a:srgbClr val="000000"/>
                </a:buClr>
                <a:buSzPts val="900"/>
                <a:buFont typeface="Muli Black"/>
                <a:buNone/>
                <a:tabLst/>
                <a:defRPr/>
              </a:pPr>
              <a:t>22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3"/>
          <p:cNvSpPr txBox="1">
            <a:spLocks noGrp="1"/>
          </p:cNvSpPr>
          <p:nvPr>
            <p:ph type="body" idx="4294967295"/>
          </p:nvPr>
        </p:nvSpPr>
        <p:spPr>
          <a:xfrm>
            <a:off x="6096000" y="0"/>
            <a:ext cx="6096000" cy="6858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endParaRPr sz="3600" b="1" i="0" cap="none">
              <a:solidFill>
                <a:schemeClr val="dk1"/>
              </a:solidFill>
              <a:latin typeface="Muli Black"/>
              <a:ea typeface="Muli Black"/>
              <a:cs typeface="Muli Black"/>
              <a:sym typeface="Muli Black"/>
            </a:endParaRPr>
          </a:p>
        </p:txBody>
      </p:sp>
      <p:sp>
        <p:nvSpPr>
          <p:cNvPr id="458" name="Google Shape;458;p63"/>
          <p:cNvSpPr txBox="1"/>
          <p:nvPr/>
        </p:nvSpPr>
        <p:spPr>
          <a:xfrm>
            <a:off x="622300" y="2835275"/>
            <a:ext cx="5473800" cy="12192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4400"/>
              <a:buFont typeface="Muli Black"/>
              <a:buNone/>
              <a:tabLst/>
              <a:defRPr/>
            </a:pPr>
            <a:r>
              <a:rPr kumimoji="0" lang="en-US" sz="4400" b="1" i="0" u="none" strike="noStrike" kern="0" cap="none" spc="0" normalizeH="0" baseline="0" noProof="0">
                <a:ln>
                  <a:noFill/>
                </a:ln>
                <a:solidFill>
                  <a:srgbClr val="FFFFFF"/>
                </a:solidFill>
                <a:effectLst/>
                <a:uLnTx/>
                <a:uFillTx/>
                <a:latin typeface="Muli Black"/>
                <a:ea typeface="Muli Black"/>
                <a:cs typeface="Muli Black"/>
                <a:sym typeface="Muli Black"/>
              </a:rPr>
              <a:t>OUTSIDE</a:t>
            </a:r>
            <a:endParaRPr kumimoji="0" sz="4400" b="1" i="0" u="none" strike="noStrike" kern="0" cap="none" spc="0" normalizeH="0" baseline="0" noProof="0">
              <a:ln>
                <a:noFill/>
              </a:ln>
              <a:solidFill>
                <a:srgbClr val="FFFFFF"/>
              </a:solidFill>
              <a:effectLst/>
              <a:uLnTx/>
              <a:uFillTx/>
              <a:latin typeface="Muli Black"/>
              <a:ea typeface="Muli Black"/>
              <a:cs typeface="Muli Black"/>
              <a:sym typeface="Muli Black"/>
            </a:endParaRPr>
          </a:p>
          <a:p>
            <a:pPr marL="0" marR="0" lvl="0" indent="0" algn="l" defTabSz="914400" rtl="0" eaLnBrk="1" fontAlgn="auto" latinLnBrk="0" hangingPunct="1">
              <a:lnSpc>
                <a:spcPct val="90000"/>
              </a:lnSpc>
              <a:spcBef>
                <a:spcPts val="0"/>
              </a:spcBef>
              <a:spcAft>
                <a:spcPts val="0"/>
              </a:spcAft>
              <a:buClr>
                <a:srgbClr val="FFFFFF"/>
              </a:buClr>
              <a:buSzPts val="4400"/>
              <a:buFont typeface="Muli Black"/>
              <a:buNone/>
              <a:tabLst/>
              <a:defRPr/>
            </a:pPr>
            <a:r>
              <a:rPr kumimoji="0" lang="en-US" sz="4400" b="1" i="0" u="none" strike="noStrike" kern="0" cap="none" spc="0" normalizeH="0" baseline="0" noProof="0">
                <a:ln>
                  <a:noFill/>
                </a:ln>
                <a:solidFill>
                  <a:srgbClr val="FFFFFF"/>
                </a:solidFill>
                <a:effectLst/>
                <a:uLnTx/>
                <a:uFillTx/>
                <a:latin typeface="Muli Black"/>
                <a:ea typeface="Muli Black"/>
                <a:cs typeface="Muli Black"/>
                <a:sym typeface="Muli Black"/>
              </a:rPr>
              <a:t>OPTIONS</a:t>
            </a:r>
            <a:endParaRPr kumimoji="0" sz="4400" b="1" i="0" u="none" strike="noStrike" kern="0" cap="none" spc="0" normalizeH="0" baseline="0" noProof="0">
              <a:ln>
                <a:noFill/>
              </a:ln>
              <a:solidFill>
                <a:srgbClr val="FFFFFF"/>
              </a:solidFill>
              <a:effectLst/>
              <a:uLnTx/>
              <a:uFillTx/>
              <a:latin typeface="Muli Black"/>
              <a:ea typeface="Muli Black"/>
              <a:cs typeface="Muli Black"/>
              <a:sym typeface="Muli Black"/>
            </a:endParaRPr>
          </a:p>
        </p:txBody>
      </p:sp>
      <p:cxnSp>
        <p:nvCxnSpPr>
          <p:cNvPr id="459" name="Google Shape;459;p63"/>
          <p:cNvCxnSpPr/>
          <p:nvPr/>
        </p:nvCxnSpPr>
        <p:spPr>
          <a:xfrm rot="10800000">
            <a:off x="3884699" y="3906837"/>
            <a:ext cx="8307300" cy="0"/>
          </a:xfrm>
          <a:prstGeom prst="straightConnector1">
            <a:avLst/>
          </a:prstGeom>
          <a:noFill/>
          <a:ln w="63500" cap="flat" cmpd="sng">
            <a:solidFill>
              <a:schemeClr val="lt1"/>
            </a:solidFill>
            <a:prstDash val="solid"/>
            <a:miter lim="800000"/>
            <a:headEnd type="none" w="med" len="med"/>
            <a:tailEnd type="none" w="med" len="med"/>
          </a:ln>
        </p:spPr>
      </p:cxnSp>
      <p:sp>
        <p:nvSpPr>
          <p:cNvPr id="460" name="Google Shape;460;p63"/>
          <p:cNvSpPr txBox="1"/>
          <p:nvPr/>
        </p:nvSpPr>
        <p:spPr>
          <a:xfrm>
            <a:off x="838200" y="6296025"/>
            <a:ext cx="2743200" cy="365100"/>
          </a:xfrm>
          <a:prstGeom prst="rect">
            <a:avLst/>
          </a:prstGeom>
          <a:noFill/>
          <a:ln>
            <a:noFill/>
          </a:ln>
        </p:spPr>
        <p:txBody>
          <a:bodyPr spcFirstLastPara="1" wrap="square" lIns="0"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1" name="Google Shape;461;p63"/>
          <p:cNvSpPr txBox="1"/>
          <p:nvPr/>
        </p:nvSpPr>
        <p:spPr>
          <a:xfrm>
            <a:off x="8610600" y="6296025"/>
            <a:ext cx="2743200" cy="365100"/>
          </a:xfrm>
          <a:prstGeom prst="rect">
            <a:avLst/>
          </a:prstGeom>
          <a:noFill/>
          <a:ln>
            <a:noFill/>
          </a:ln>
        </p:spPr>
        <p:txBody>
          <a:bodyPr spcFirstLastPara="1" wrap="square" lIns="91425" tIns="45700" rIns="0"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Muli Black"/>
              <a:buNone/>
              <a:tabLst/>
              <a:defRPr/>
            </a:pPr>
            <a:fld id="{00000000-1234-1234-1234-123412341234}" type="slidenum">
              <a:rPr kumimoji="0" lang="en-US" sz="900" b="1" i="0" u="none" strike="noStrike" kern="0" cap="none" spc="0" normalizeH="0" baseline="0" noProof="0">
                <a:ln>
                  <a:noFill/>
                </a:ln>
                <a:solidFill>
                  <a:srgbClr val="000000"/>
                </a:solidFill>
                <a:effectLst/>
                <a:uLnTx/>
                <a:uFillTx/>
                <a:latin typeface="Muli Black"/>
                <a:ea typeface="Muli Black"/>
                <a:cs typeface="Muli Black"/>
                <a:sym typeface="Muli Black"/>
              </a:rPr>
              <a:pPr marL="0" marR="0" lvl="0" indent="0" algn="r" defTabSz="914400" rtl="0" eaLnBrk="1" fontAlgn="auto" latinLnBrk="0" hangingPunct="1">
                <a:lnSpc>
                  <a:spcPct val="100000"/>
                </a:lnSpc>
                <a:spcBef>
                  <a:spcPts val="0"/>
                </a:spcBef>
                <a:spcAft>
                  <a:spcPts val="0"/>
                </a:spcAft>
                <a:buClr>
                  <a:srgbClr val="000000"/>
                </a:buClr>
                <a:buSzPts val="900"/>
                <a:buFont typeface="Muli Black"/>
                <a:buNone/>
                <a:tabLst/>
                <a:defRPr/>
              </a:pPr>
              <a:t>23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62" name="Google Shape;462;p63"/>
          <p:cNvPicPr preferRelativeResize="0"/>
          <p:nvPr/>
        </p:nvPicPr>
        <p:blipFill rotWithShape="1">
          <a:blip r:embed="rId3">
            <a:alphaModFix/>
          </a:blip>
          <a:srcRect l="27601" t="1432" r="22002" b="-227"/>
          <a:stretch/>
        </p:blipFill>
        <p:spPr>
          <a:xfrm>
            <a:off x="6096100" y="0"/>
            <a:ext cx="6096000"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64"/>
          <p:cNvSpPr txBox="1">
            <a:spLocks noGrp="1"/>
          </p:cNvSpPr>
          <p:nvPr>
            <p:ph type="body" idx="4294967295"/>
          </p:nvPr>
        </p:nvSpPr>
        <p:spPr>
          <a:xfrm>
            <a:off x="838200" y="854075"/>
            <a:ext cx="5040300" cy="50403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endParaRPr sz="3600" b="1" i="0" cap="none">
              <a:solidFill>
                <a:schemeClr val="dk1"/>
              </a:solidFill>
              <a:latin typeface="Muli Black"/>
              <a:ea typeface="Muli Black"/>
              <a:cs typeface="Muli Black"/>
              <a:sym typeface="Muli Black"/>
            </a:endParaRPr>
          </a:p>
        </p:txBody>
      </p:sp>
      <p:sp>
        <p:nvSpPr>
          <p:cNvPr id="468" name="Google Shape;468;p64"/>
          <p:cNvSpPr txBox="1"/>
          <p:nvPr/>
        </p:nvSpPr>
        <p:spPr>
          <a:xfrm>
            <a:off x="6716700" y="3214325"/>
            <a:ext cx="4637100" cy="13671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3600"/>
              <a:buFont typeface="Muli Black"/>
              <a:buNone/>
              <a:tabLst/>
              <a:defRPr/>
            </a:pPr>
            <a:r>
              <a:rPr kumimoji="0" lang="en-US" sz="3000" b="1" i="0" u="none" strike="noStrike" kern="0" cap="none" spc="0" normalizeH="0" baseline="0" noProof="0">
                <a:ln>
                  <a:noFill/>
                </a:ln>
                <a:solidFill>
                  <a:srgbClr val="000000"/>
                </a:solidFill>
                <a:effectLst/>
                <a:uLnTx/>
                <a:uFillTx/>
                <a:latin typeface="Muli Black"/>
                <a:ea typeface="Muli Black"/>
                <a:cs typeface="Muli Black"/>
                <a:sym typeface="Muli Black"/>
              </a:rPr>
              <a:t>Evidentiary documentation and the destruction of evidence.</a:t>
            </a:r>
            <a:endParaRPr kumimoji="0" sz="3000" b="0" i="0" u="none" strike="noStrike" kern="0" cap="none" spc="0" normalizeH="0" baseline="0" noProof="0">
              <a:ln>
                <a:noFill/>
              </a:ln>
              <a:solidFill>
                <a:srgbClr val="000000"/>
              </a:solidFill>
              <a:effectLst/>
              <a:uLnTx/>
              <a:uFillTx/>
              <a:latin typeface="Arial"/>
              <a:cs typeface="Arial"/>
              <a:sym typeface="Arial"/>
            </a:endParaRPr>
          </a:p>
        </p:txBody>
      </p:sp>
      <p:sp>
        <p:nvSpPr>
          <p:cNvPr id="469" name="Google Shape;469;p64"/>
          <p:cNvSpPr txBox="1"/>
          <p:nvPr/>
        </p:nvSpPr>
        <p:spPr>
          <a:xfrm>
            <a:off x="6716712" y="4786312"/>
            <a:ext cx="4637100" cy="1109700"/>
          </a:xfrm>
          <a:prstGeom prst="rect">
            <a:avLst/>
          </a:prstGeom>
          <a:noFill/>
          <a:ln>
            <a:noFill/>
          </a:ln>
        </p:spPr>
        <p:txBody>
          <a:bodyPr spcFirstLastPara="1" wrap="square" lIns="0" tIns="0" rIns="180000" bIns="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1400" b="0" i="0" u="none" strike="noStrike" kern="0" cap="none" spc="0" normalizeH="0" baseline="0" noProof="0">
                <a:ln>
                  <a:noFill/>
                </a:ln>
                <a:solidFill>
                  <a:srgbClr val="999999"/>
                </a:solidFill>
                <a:effectLst/>
                <a:uLnTx/>
                <a:uFillTx/>
                <a:latin typeface="Muli"/>
                <a:ea typeface="Muli"/>
                <a:cs typeface="Muli"/>
                <a:sym typeface="Muli"/>
              </a:rPr>
              <a:t>“Time and time again, it is the obstruction that results in the demise of white- collar offenders.… Martha Stewart went to jail for obstruction of justice. She was acquitted of securities fraud.”</a:t>
            </a:r>
            <a:endParaRPr kumimoji="0" sz="1400" b="0" i="0" u="none" strike="noStrike" kern="0" cap="none" spc="0" normalizeH="0" baseline="0" noProof="0">
              <a:ln>
                <a:noFill/>
              </a:ln>
              <a:solidFill>
                <a:srgbClr val="999999"/>
              </a:solidFill>
              <a:effectLst/>
              <a:uLnTx/>
              <a:uFillTx/>
              <a:latin typeface="Muli"/>
              <a:ea typeface="Muli"/>
              <a:cs typeface="Muli"/>
              <a:sym typeface="Muli"/>
            </a:endParaRPr>
          </a:p>
          <a:p>
            <a:pPr marL="0" marR="0" lvl="0" indent="0" algn="l" defTabSz="914400" rtl="0" eaLnBrk="1" fontAlgn="auto" latinLnBrk="0" hangingPunct="1">
              <a:lnSpc>
                <a:spcPct val="115000"/>
              </a:lnSpc>
              <a:spcBef>
                <a:spcPts val="1600"/>
              </a:spcBef>
              <a:spcAft>
                <a:spcPts val="0"/>
              </a:spcAft>
              <a:buClr>
                <a:srgbClr val="000000"/>
              </a:buClr>
              <a:buSzPts val="1100"/>
              <a:buFont typeface="Arial"/>
              <a:buNone/>
              <a:tabLst/>
              <a:defRPr/>
            </a:pPr>
            <a:r>
              <a:rPr kumimoji="0" lang="en-US" sz="1200" b="0" i="0" u="none" strike="noStrike" kern="0" cap="none" spc="0" normalizeH="0" baseline="0" noProof="0">
                <a:ln>
                  <a:noFill/>
                </a:ln>
                <a:solidFill>
                  <a:srgbClr val="999999"/>
                </a:solidFill>
                <a:effectLst/>
                <a:uLnTx/>
                <a:uFillTx/>
                <a:latin typeface="Muli"/>
                <a:ea typeface="Muli"/>
                <a:cs typeface="Muli"/>
                <a:sym typeface="Muli"/>
              </a:rPr>
              <a:t> -</a:t>
            </a:r>
            <a:r>
              <a:rPr kumimoji="0" lang="en-US" sz="1150" b="0" i="0" u="none" strike="noStrike" kern="0" cap="none" spc="0" normalizeH="0" baseline="0" noProof="0">
                <a:ln>
                  <a:noFill/>
                </a:ln>
                <a:solidFill>
                  <a:srgbClr val="999999"/>
                </a:solidFill>
                <a:effectLst/>
                <a:highlight>
                  <a:srgbClr val="FFFFFF"/>
                </a:highlight>
                <a:uLnTx/>
                <a:uFillTx/>
                <a:latin typeface="Muli"/>
                <a:ea typeface="Muli"/>
                <a:cs typeface="Muli"/>
                <a:sym typeface="Muli"/>
              </a:rPr>
              <a:t> Jacob Frenkel SEC prosecutor</a:t>
            </a:r>
            <a:endParaRPr kumimoji="0" sz="1800" b="0" i="0" u="none" strike="noStrike" kern="0" cap="none" spc="0" normalizeH="0" baseline="0" noProof="0">
              <a:ln>
                <a:noFill/>
              </a:ln>
              <a:solidFill>
                <a:srgbClr val="999999"/>
              </a:solidFill>
              <a:effectLst/>
              <a:uLnTx/>
              <a:uFillTx/>
              <a:latin typeface="Muli"/>
              <a:ea typeface="Muli"/>
              <a:cs typeface="Muli"/>
              <a:sym typeface="Muli"/>
            </a:endParaRPr>
          </a:p>
          <a:p>
            <a:pPr marL="0" marR="0" lvl="4" indent="0" algn="l" defTabSz="914400" rtl="0" eaLnBrk="1" fontAlgn="auto" latinLnBrk="0" hangingPunct="1">
              <a:lnSpc>
                <a:spcPct val="120000"/>
              </a:lnSpc>
              <a:spcBef>
                <a:spcPts val="1600"/>
              </a:spcBef>
              <a:spcAft>
                <a:spcPts val="0"/>
              </a:spcAft>
              <a:buClr>
                <a:srgbClr val="808080"/>
              </a:buClr>
              <a:buSzPts val="1000"/>
              <a:buFont typeface="Muli"/>
              <a:buNone/>
              <a:tabLst/>
              <a:defRPr/>
            </a:pPr>
            <a:endParaRPr kumimoji="0" sz="1000" b="0" i="0" u="none" strike="noStrike" kern="0" cap="none" spc="0" normalizeH="0" baseline="0" noProof="0">
              <a:ln>
                <a:noFill/>
              </a:ln>
              <a:solidFill>
                <a:srgbClr val="999999"/>
              </a:solidFill>
              <a:effectLst/>
              <a:uLnTx/>
              <a:uFillTx/>
              <a:latin typeface="Muli"/>
              <a:ea typeface="Muli"/>
              <a:cs typeface="Muli"/>
              <a:sym typeface="Muli"/>
            </a:endParaRPr>
          </a:p>
        </p:txBody>
      </p:sp>
      <p:sp>
        <p:nvSpPr>
          <p:cNvPr id="470" name="Google Shape;470;p64"/>
          <p:cNvSpPr txBox="1"/>
          <p:nvPr/>
        </p:nvSpPr>
        <p:spPr>
          <a:xfrm>
            <a:off x="838200" y="6296025"/>
            <a:ext cx="2743200" cy="365100"/>
          </a:xfrm>
          <a:prstGeom prst="rect">
            <a:avLst/>
          </a:prstGeom>
          <a:noFill/>
          <a:ln>
            <a:noFill/>
          </a:ln>
        </p:spPr>
        <p:txBody>
          <a:bodyPr spcFirstLastPara="1" wrap="square" lIns="0"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1" name="Google Shape;471;p64"/>
          <p:cNvSpPr txBox="1"/>
          <p:nvPr/>
        </p:nvSpPr>
        <p:spPr>
          <a:xfrm>
            <a:off x="8610600" y="6296025"/>
            <a:ext cx="2743200" cy="365100"/>
          </a:xfrm>
          <a:prstGeom prst="rect">
            <a:avLst/>
          </a:prstGeom>
          <a:noFill/>
          <a:ln>
            <a:noFill/>
          </a:ln>
        </p:spPr>
        <p:txBody>
          <a:bodyPr spcFirstLastPara="1" wrap="square" lIns="91425" tIns="45700" rIns="0"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Muli Black"/>
              <a:buNone/>
              <a:tabLst/>
              <a:defRPr/>
            </a:pPr>
            <a:fld id="{00000000-1234-1234-1234-123412341234}" type="slidenum">
              <a:rPr kumimoji="0" lang="en-US" sz="900" b="1" i="0" u="none" strike="noStrike" kern="0" cap="none" spc="0" normalizeH="0" baseline="0" noProof="0">
                <a:ln>
                  <a:noFill/>
                </a:ln>
                <a:solidFill>
                  <a:srgbClr val="000000"/>
                </a:solidFill>
                <a:effectLst/>
                <a:uLnTx/>
                <a:uFillTx/>
                <a:latin typeface="Muli Black"/>
                <a:ea typeface="Muli Black"/>
                <a:cs typeface="Muli Black"/>
                <a:sym typeface="Muli Black"/>
              </a:rPr>
              <a:pPr marL="0" marR="0" lvl="0" indent="0" algn="r" defTabSz="914400" rtl="0" eaLnBrk="1" fontAlgn="auto" latinLnBrk="0" hangingPunct="1">
                <a:lnSpc>
                  <a:spcPct val="100000"/>
                </a:lnSpc>
                <a:spcBef>
                  <a:spcPts val="0"/>
                </a:spcBef>
                <a:spcAft>
                  <a:spcPts val="0"/>
                </a:spcAft>
                <a:buClr>
                  <a:srgbClr val="000000"/>
                </a:buClr>
                <a:buSzPts val="900"/>
                <a:buFont typeface="Muli Black"/>
                <a:buNone/>
                <a:tabLst/>
                <a:defRPr/>
              </a:pPr>
              <a:t>24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72" name="Google Shape;472;p64"/>
          <p:cNvPicPr preferRelativeResize="0"/>
          <p:nvPr/>
        </p:nvPicPr>
        <p:blipFill rotWithShape="1">
          <a:blip r:embed="rId3">
            <a:alphaModFix/>
          </a:blip>
          <a:srcRect t="5448" b="6816"/>
          <a:stretch/>
        </p:blipFill>
        <p:spPr>
          <a:xfrm>
            <a:off x="838200" y="0"/>
            <a:ext cx="5040300" cy="58960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5"/>
          <p:cNvSpPr txBox="1"/>
          <p:nvPr/>
        </p:nvSpPr>
        <p:spPr>
          <a:xfrm>
            <a:off x="838200" y="844550"/>
            <a:ext cx="10515600" cy="498600"/>
          </a:xfrm>
          <a:prstGeom prst="rect">
            <a:avLst/>
          </a:prstGeom>
          <a:noFill/>
          <a:ln>
            <a:noFill/>
          </a:ln>
        </p:spPr>
        <p:txBody>
          <a:bodyPr spcFirstLastPara="1" wrap="square" lIns="0" tIns="0" rIns="0" bIns="0" anchor="b"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3600"/>
              <a:buFont typeface="Muli Black"/>
              <a:buNone/>
              <a:tabLst/>
              <a:defRPr/>
            </a:pPr>
            <a:r>
              <a:rPr kumimoji="0" lang="en-US" sz="3600" b="1" i="0" u="none" strike="noStrike" kern="0" cap="none" spc="0" normalizeH="0" baseline="0" noProof="0">
                <a:ln>
                  <a:noFill/>
                </a:ln>
                <a:solidFill>
                  <a:srgbClr val="000000"/>
                </a:solidFill>
                <a:effectLst/>
                <a:uLnTx/>
                <a:uFillTx/>
                <a:latin typeface="Muli Black"/>
                <a:ea typeface="Muli Black"/>
                <a:cs typeface="Muli Black"/>
                <a:sym typeface="Muli Black"/>
              </a:rPr>
              <a:t>The Destruction of Evidence Cont.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8" name="Google Shape;478;p65"/>
          <p:cNvSpPr txBox="1"/>
          <p:nvPr/>
        </p:nvSpPr>
        <p:spPr>
          <a:xfrm>
            <a:off x="914400" y="1763712"/>
            <a:ext cx="10515600" cy="539700"/>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1800" b="0" i="0" u="none" strike="noStrike" kern="0" cap="none" spc="0" normalizeH="0" baseline="0" noProof="0">
                <a:ln>
                  <a:noFill/>
                </a:ln>
                <a:solidFill>
                  <a:srgbClr val="999999"/>
                </a:solidFill>
                <a:effectLst/>
                <a:uLnTx/>
                <a:uFillTx/>
                <a:latin typeface="Muli"/>
                <a:ea typeface="Muli"/>
                <a:cs typeface="Muli"/>
                <a:sym typeface="Muli"/>
              </a:rPr>
              <a:t>Conrad Black removing boxes from the offices of Hollinger International in violation of a court order</a:t>
            </a:r>
            <a:endParaRPr kumimoji="0" sz="1800" b="0" i="0" u="none" strike="noStrike" kern="0" cap="none" spc="0" normalizeH="0" baseline="0" noProof="0">
              <a:ln>
                <a:noFill/>
              </a:ln>
              <a:solidFill>
                <a:srgbClr val="999999"/>
              </a:solidFill>
              <a:effectLst/>
              <a:uLnTx/>
              <a:uFillTx/>
              <a:latin typeface="Muli"/>
              <a:ea typeface="Muli"/>
              <a:cs typeface="Muli"/>
              <a:sym typeface="Muli"/>
            </a:endParaRPr>
          </a:p>
          <a:p>
            <a:pPr marL="0" marR="0" lvl="4" indent="0" algn="ctr" defTabSz="914400" rtl="0" eaLnBrk="1" fontAlgn="auto" latinLnBrk="0" hangingPunct="1">
              <a:lnSpc>
                <a:spcPct val="120000"/>
              </a:lnSpc>
              <a:spcBef>
                <a:spcPts val="1600"/>
              </a:spcBef>
              <a:spcAft>
                <a:spcPts val="0"/>
              </a:spcAft>
              <a:buClr>
                <a:srgbClr val="808080"/>
              </a:buClr>
              <a:buSzPts val="1000"/>
              <a:buFont typeface="Muli"/>
              <a:buNone/>
              <a:tabLst/>
              <a:defRPr/>
            </a:pPr>
            <a:endParaRPr kumimoji="0" sz="1000" b="0" i="0" u="none" strike="noStrike" kern="0" cap="none" spc="0" normalizeH="0" baseline="0" noProof="0">
              <a:ln>
                <a:noFill/>
              </a:ln>
              <a:solidFill>
                <a:srgbClr val="999999"/>
              </a:solidFill>
              <a:effectLst/>
              <a:uLnTx/>
              <a:uFillTx/>
              <a:latin typeface="Muli"/>
              <a:ea typeface="Muli"/>
              <a:cs typeface="Muli"/>
              <a:sym typeface="Muli"/>
            </a:endParaRPr>
          </a:p>
          <a:p>
            <a:pPr marL="0" marR="0" lvl="4" indent="0" algn="ctr" defTabSz="914400" rtl="0" eaLnBrk="1" fontAlgn="auto" latinLnBrk="0" hangingPunct="1">
              <a:lnSpc>
                <a:spcPct val="120000"/>
              </a:lnSpc>
              <a:spcBef>
                <a:spcPts val="0"/>
              </a:spcBef>
              <a:spcAft>
                <a:spcPts val="0"/>
              </a:spcAft>
              <a:buClr>
                <a:srgbClr val="808080"/>
              </a:buClr>
              <a:buSzPts val="1000"/>
              <a:buFont typeface="Muli"/>
              <a:buNone/>
              <a:tabLst/>
              <a:defRPr/>
            </a:pPr>
            <a:endParaRPr kumimoji="0" sz="1000" b="0" i="0" u="none" strike="noStrike" kern="0" cap="none" spc="0" normalizeH="0" baseline="0" noProof="0">
              <a:ln>
                <a:noFill/>
              </a:ln>
              <a:solidFill>
                <a:srgbClr val="808080"/>
              </a:solidFill>
              <a:effectLst/>
              <a:uLnTx/>
              <a:uFillTx/>
              <a:latin typeface="Muli"/>
              <a:ea typeface="Muli"/>
              <a:cs typeface="Muli"/>
              <a:sym typeface="Muli"/>
            </a:endParaRPr>
          </a:p>
        </p:txBody>
      </p:sp>
      <p:sp>
        <p:nvSpPr>
          <p:cNvPr id="479" name="Google Shape;479;p65"/>
          <p:cNvSpPr txBox="1"/>
          <p:nvPr/>
        </p:nvSpPr>
        <p:spPr>
          <a:xfrm>
            <a:off x="838200" y="6296025"/>
            <a:ext cx="2743200" cy="365100"/>
          </a:xfrm>
          <a:prstGeom prst="rect">
            <a:avLst/>
          </a:prstGeom>
          <a:noFill/>
          <a:ln>
            <a:noFill/>
          </a:ln>
        </p:spPr>
        <p:txBody>
          <a:bodyPr spcFirstLastPara="1" wrap="square" lIns="0"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80" name="Google Shape;480;p65"/>
          <p:cNvSpPr txBox="1"/>
          <p:nvPr/>
        </p:nvSpPr>
        <p:spPr>
          <a:xfrm>
            <a:off x="8610600" y="6296025"/>
            <a:ext cx="2743200" cy="365100"/>
          </a:xfrm>
          <a:prstGeom prst="rect">
            <a:avLst/>
          </a:prstGeom>
          <a:noFill/>
          <a:ln>
            <a:noFill/>
          </a:ln>
        </p:spPr>
        <p:txBody>
          <a:bodyPr spcFirstLastPara="1" wrap="square" lIns="91425" tIns="45700" rIns="0"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900"/>
              <a:buFont typeface="Muli Black"/>
              <a:buNone/>
              <a:tabLst/>
              <a:defRPr/>
            </a:pPr>
            <a:fld id="{00000000-1234-1234-1234-123412341234}" type="slidenum">
              <a:rPr kumimoji="0" lang="en-US" sz="900" b="1" i="0" u="none" strike="noStrike" kern="0" cap="none" spc="0" normalizeH="0" baseline="0" noProof="0">
                <a:ln>
                  <a:noFill/>
                </a:ln>
                <a:solidFill>
                  <a:srgbClr val="FFFFFF"/>
                </a:solidFill>
                <a:effectLst/>
                <a:uLnTx/>
                <a:uFillTx/>
                <a:latin typeface="Muli Black"/>
                <a:ea typeface="Muli Black"/>
                <a:cs typeface="Muli Black"/>
                <a:sym typeface="Muli Black"/>
              </a:rPr>
              <a:pPr marL="0" marR="0" lvl="0" indent="0" algn="r" defTabSz="914400" rtl="0" eaLnBrk="1" fontAlgn="auto" latinLnBrk="0" hangingPunct="1">
                <a:lnSpc>
                  <a:spcPct val="100000"/>
                </a:lnSpc>
                <a:spcBef>
                  <a:spcPts val="0"/>
                </a:spcBef>
                <a:spcAft>
                  <a:spcPts val="0"/>
                </a:spcAft>
                <a:buClr>
                  <a:srgbClr val="FFFFFF"/>
                </a:buClr>
                <a:buSzPts val="900"/>
                <a:buFont typeface="Muli Black"/>
                <a:buNone/>
                <a:tabLst/>
                <a:defRPr/>
              </a:pPr>
              <a:t>25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81" name="Google Shape;481;p65"/>
          <p:cNvPicPr preferRelativeResize="0"/>
          <p:nvPr/>
        </p:nvPicPr>
        <p:blipFill>
          <a:blip r:embed="rId3">
            <a:alphaModFix/>
          </a:blip>
          <a:stretch>
            <a:fillRect/>
          </a:stretch>
        </p:blipFill>
        <p:spPr>
          <a:xfrm>
            <a:off x="6325" y="2936825"/>
            <a:ext cx="12179350" cy="2892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66"/>
          <p:cNvSpPr txBox="1">
            <a:spLocks noGrp="1"/>
          </p:cNvSpPr>
          <p:nvPr>
            <p:ph type="body" idx="4294967295"/>
          </p:nvPr>
        </p:nvSpPr>
        <p:spPr>
          <a:xfrm>
            <a:off x="6134100" y="1116012"/>
            <a:ext cx="5219700" cy="4626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endParaRPr sz="3600" b="1" i="0" cap="none">
              <a:solidFill>
                <a:schemeClr val="dk1"/>
              </a:solidFill>
              <a:latin typeface="Muli Black"/>
              <a:ea typeface="Muli Black"/>
              <a:cs typeface="Muli Black"/>
              <a:sym typeface="Muli Black"/>
            </a:endParaRPr>
          </a:p>
        </p:txBody>
      </p:sp>
      <p:sp>
        <p:nvSpPr>
          <p:cNvPr id="487" name="Google Shape;487;p66"/>
          <p:cNvSpPr txBox="1"/>
          <p:nvPr/>
        </p:nvSpPr>
        <p:spPr>
          <a:xfrm>
            <a:off x="838200" y="2241550"/>
            <a:ext cx="4053000" cy="99690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90000"/>
              </a:lnSpc>
              <a:spcBef>
                <a:spcPts val="0"/>
              </a:spcBef>
              <a:spcAft>
                <a:spcPts val="0"/>
              </a:spcAft>
              <a:buClr>
                <a:srgbClr val="FFFFFF"/>
              </a:buClr>
              <a:buSzPts val="3600"/>
              <a:buFont typeface="Muli Black"/>
              <a:buNone/>
              <a:tabLst/>
              <a:defRPr/>
            </a:pPr>
            <a:r>
              <a:rPr kumimoji="0" lang="en-US" sz="3600" b="1" i="0" u="none" strike="noStrike" kern="0" cap="none" spc="0" normalizeH="0" baseline="0" noProof="0">
                <a:ln>
                  <a:noFill/>
                </a:ln>
                <a:solidFill>
                  <a:srgbClr val="FFFFFF"/>
                </a:solidFill>
                <a:effectLst/>
                <a:uLnTx/>
                <a:uFillTx/>
                <a:latin typeface="Muli Black"/>
                <a:ea typeface="Muli Black"/>
                <a:cs typeface="Muli Black"/>
                <a:sym typeface="Muli Black"/>
              </a:rPr>
              <a:t>UPJOHN</a:t>
            </a:r>
            <a:endParaRPr kumimoji="0" sz="3600" b="1" i="0" u="none" strike="noStrike" kern="0" cap="none" spc="0" normalizeH="0" baseline="0" noProof="0">
              <a:ln>
                <a:noFill/>
              </a:ln>
              <a:solidFill>
                <a:srgbClr val="FFFFFF"/>
              </a:solidFill>
              <a:effectLst/>
              <a:uLnTx/>
              <a:uFillTx/>
              <a:latin typeface="Muli Black"/>
              <a:ea typeface="Muli Black"/>
              <a:cs typeface="Muli Black"/>
              <a:sym typeface="Muli Black"/>
            </a:endParaRPr>
          </a:p>
          <a:p>
            <a:pPr marL="0" marR="0" lvl="0" indent="0" algn="r" defTabSz="914400" rtl="0" eaLnBrk="1" fontAlgn="auto" latinLnBrk="0" hangingPunct="1">
              <a:lnSpc>
                <a:spcPct val="90000"/>
              </a:lnSpc>
              <a:spcBef>
                <a:spcPts val="0"/>
              </a:spcBef>
              <a:spcAft>
                <a:spcPts val="0"/>
              </a:spcAft>
              <a:buClr>
                <a:srgbClr val="FFFFFF"/>
              </a:buClr>
              <a:buSzPts val="3600"/>
              <a:buFont typeface="Muli Black"/>
              <a:buNone/>
              <a:tabLst/>
              <a:defRPr/>
            </a:pPr>
            <a:r>
              <a:rPr kumimoji="0" lang="en-US" sz="3600" b="1" i="0" u="none" strike="noStrike" kern="0" cap="none" spc="0" normalizeH="0" baseline="0" noProof="0">
                <a:ln>
                  <a:noFill/>
                </a:ln>
                <a:solidFill>
                  <a:srgbClr val="FFFFFF"/>
                </a:solidFill>
                <a:effectLst/>
                <a:uLnTx/>
                <a:uFillTx/>
                <a:latin typeface="Muli Black"/>
                <a:ea typeface="Muli Black"/>
                <a:cs typeface="Muli Black"/>
                <a:sym typeface="Muli Black"/>
              </a:rPr>
              <a:t>WARNINGS</a:t>
            </a:r>
            <a:endParaRPr kumimoji="0" sz="3600" b="1" i="0" u="none" strike="noStrike" kern="0" cap="none" spc="0" normalizeH="0" baseline="0" noProof="0">
              <a:ln>
                <a:noFill/>
              </a:ln>
              <a:solidFill>
                <a:srgbClr val="FFFFFF"/>
              </a:solidFill>
              <a:effectLst/>
              <a:uLnTx/>
              <a:uFillTx/>
              <a:latin typeface="Muli Black"/>
              <a:ea typeface="Muli Black"/>
              <a:cs typeface="Muli Black"/>
              <a:sym typeface="Muli Black"/>
            </a:endParaRPr>
          </a:p>
        </p:txBody>
      </p:sp>
      <p:sp>
        <p:nvSpPr>
          <p:cNvPr id="488" name="Google Shape;488;p66"/>
          <p:cNvSpPr txBox="1"/>
          <p:nvPr/>
        </p:nvSpPr>
        <p:spPr>
          <a:xfrm>
            <a:off x="282950" y="3937000"/>
            <a:ext cx="4608300" cy="110820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1600" b="0" i="0" u="none" strike="noStrike" kern="0" cap="none" spc="0" normalizeH="0" baseline="0" noProof="0">
                <a:ln>
                  <a:noFill/>
                </a:ln>
                <a:solidFill>
                  <a:srgbClr val="222222"/>
                </a:solidFill>
                <a:effectLst/>
                <a:highlight>
                  <a:srgbClr val="FFFFFF"/>
                </a:highlight>
                <a:uLnTx/>
                <a:uFillTx/>
                <a:latin typeface="Muli"/>
                <a:ea typeface="Muli"/>
                <a:cs typeface="Muli"/>
                <a:sym typeface="Muli"/>
              </a:rPr>
              <a:t>Upjohn Co. v. United States, 449 U.S. 383,</a:t>
            </a:r>
            <a:endParaRPr kumimoji="0" sz="1600" b="0" i="0" u="none" strike="noStrike" kern="0" cap="none" spc="0" normalizeH="0" baseline="0" noProof="0">
              <a:ln>
                <a:noFill/>
              </a:ln>
              <a:solidFill>
                <a:srgbClr val="FFFFFF"/>
              </a:solidFill>
              <a:effectLst/>
              <a:uLnTx/>
              <a:uFillTx/>
              <a:latin typeface="Muli"/>
              <a:ea typeface="Muli"/>
              <a:cs typeface="Muli"/>
              <a:sym typeface="Muli"/>
            </a:endParaRPr>
          </a:p>
          <a:p>
            <a:pPr marL="0" marR="0" lvl="4" indent="0" algn="r" defTabSz="914400" rtl="0" eaLnBrk="1" fontAlgn="auto" latinLnBrk="0" hangingPunct="1">
              <a:lnSpc>
                <a:spcPct val="120000"/>
              </a:lnSpc>
              <a:spcBef>
                <a:spcPts val="1600"/>
              </a:spcBef>
              <a:spcAft>
                <a:spcPts val="0"/>
              </a:spcAft>
              <a:buClr>
                <a:srgbClr val="FFFFFF"/>
              </a:buClr>
              <a:buSzPts val="1000"/>
              <a:buFont typeface="Muli"/>
              <a:buNone/>
              <a:tabLst/>
              <a:defRPr/>
            </a:pPr>
            <a:endParaRPr kumimoji="0" sz="1000" b="0" i="0" u="none" strike="noStrike" kern="0" cap="none" spc="0" normalizeH="0" baseline="0" noProof="0">
              <a:ln>
                <a:noFill/>
              </a:ln>
              <a:solidFill>
                <a:srgbClr val="FFFFFF"/>
              </a:solidFill>
              <a:effectLst/>
              <a:uLnTx/>
              <a:uFillTx/>
              <a:latin typeface="Muli"/>
              <a:ea typeface="Muli"/>
              <a:cs typeface="Muli"/>
              <a:sym typeface="Muli"/>
            </a:endParaRPr>
          </a:p>
        </p:txBody>
      </p:sp>
      <p:cxnSp>
        <p:nvCxnSpPr>
          <p:cNvPr id="489" name="Google Shape;489;p66"/>
          <p:cNvCxnSpPr/>
          <p:nvPr/>
        </p:nvCxnSpPr>
        <p:spPr>
          <a:xfrm rot="10800000">
            <a:off x="4530787" y="3552825"/>
            <a:ext cx="360300" cy="0"/>
          </a:xfrm>
          <a:prstGeom prst="straightConnector1">
            <a:avLst/>
          </a:prstGeom>
          <a:noFill/>
          <a:ln w="63500" cap="flat" cmpd="sng">
            <a:solidFill>
              <a:schemeClr val="lt1"/>
            </a:solidFill>
            <a:prstDash val="solid"/>
            <a:miter lim="800000"/>
            <a:headEnd type="none" w="med" len="med"/>
            <a:tailEnd type="none" w="med" len="med"/>
          </a:ln>
        </p:spPr>
      </p:cxnSp>
      <p:cxnSp>
        <p:nvCxnSpPr>
          <p:cNvPr id="490" name="Google Shape;490;p66"/>
          <p:cNvCxnSpPr/>
          <p:nvPr/>
        </p:nvCxnSpPr>
        <p:spPr>
          <a:xfrm>
            <a:off x="6121400" y="0"/>
            <a:ext cx="0" cy="6858000"/>
          </a:xfrm>
          <a:prstGeom prst="straightConnector1">
            <a:avLst/>
          </a:prstGeom>
          <a:noFill/>
          <a:ln w="63500" cap="flat" cmpd="sng">
            <a:solidFill>
              <a:schemeClr val="lt1"/>
            </a:solidFill>
            <a:prstDash val="solid"/>
            <a:miter lim="800000"/>
            <a:headEnd type="none" w="med" len="med"/>
            <a:tailEnd type="none" w="med" len="med"/>
          </a:ln>
        </p:spPr>
      </p:cxnSp>
      <p:cxnSp>
        <p:nvCxnSpPr>
          <p:cNvPr id="491" name="Google Shape;491;p66"/>
          <p:cNvCxnSpPr/>
          <p:nvPr/>
        </p:nvCxnSpPr>
        <p:spPr>
          <a:xfrm>
            <a:off x="11363325" y="0"/>
            <a:ext cx="0" cy="6858000"/>
          </a:xfrm>
          <a:prstGeom prst="straightConnector1">
            <a:avLst/>
          </a:prstGeom>
          <a:noFill/>
          <a:ln w="63500" cap="flat" cmpd="sng">
            <a:solidFill>
              <a:schemeClr val="lt1"/>
            </a:solidFill>
            <a:prstDash val="solid"/>
            <a:miter lim="800000"/>
            <a:headEnd type="none" w="med" len="med"/>
            <a:tailEnd type="none" w="med" len="med"/>
          </a:ln>
        </p:spPr>
      </p:cxnSp>
      <p:sp>
        <p:nvSpPr>
          <p:cNvPr id="492" name="Google Shape;492;p66"/>
          <p:cNvSpPr/>
          <p:nvPr/>
        </p:nvSpPr>
        <p:spPr>
          <a:xfrm>
            <a:off x="6121400" y="1132600"/>
            <a:ext cx="5241900" cy="4609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93" name="Google Shape;493;p66"/>
          <p:cNvPicPr preferRelativeResize="0"/>
          <p:nvPr/>
        </p:nvPicPr>
        <p:blipFill>
          <a:blip r:embed="rId3">
            <a:alphaModFix/>
          </a:blip>
          <a:stretch>
            <a:fillRect/>
          </a:stretch>
        </p:blipFill>
        <p:spPr>
          <a:xfrm>
            <a:off x="6792950" y="1396733"/>
            <a:ext cx="3898824" cy="406452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67"/>
          <p:cNvSpPr txBox="1">
            <a:spLocks noGrp="1"/>
          </p:cNvSpPr>
          <p:nvPr>
            <p:ph type="body" idx="4294967295"/>
          </p:nvPr>
        </p:nvSpPr>
        <p:spPr>
          <a:xfrm>
            <a:off x="838200" y="1358900"/>
            <a:ext cx="3237000" cy="1335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endParaRPr sz="3600" b="1" i="0" cap="none">
              <a:solidFill>
                <a:schemeClr val="dk1"/>
              </a:solidFill>
              <a:latin typeface="Muli Black"/>
              <a:ea typeface="Muli Black"/>
              <a:cs typeface="Muli Black"/>
              <a:sym typeface="Muli Black"/>
            </a:endParaRPr>
          </a:p>
        </p:txBody>
      </p:sp>
      <p:sp>
        <p:nvSpPr>
          <p:cNvPr id="499" name="Google Shape;499;p67"/>
          <p:cNvSpPr txBox="1">
            <a:spLocks noGrp="1"/>
          </p:cNvSpPr>
          <p:nvPr>
            <p:ph type="body" idx="4294967295"/>
          </p:nvPr>
        </p:nvSpPr>
        <p:spPr>
          <a:xfrm>
            <a:off x="4476750" y="1358900"/>
            <a:ext cx="3238500" cy="1335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endParaRPr sz="3600" b="1" i="0" cap="none">
              <a:solidFill>
                <a:schemeClr val="dk1"/>
              </a:solidFill>
              <a:latin typeface="Muli Black"/>
              <a:ea typeface="Muli Black"/>
              <a:cs typeface="Muli Black"/>
              <a:sym typeface="Muli Black"/>
            </a:endParaRPr>
          </a:p>
        </p:txBody>
      </p:sp>
      <p:sp>
        <p:nvSpPr>
          <p:cNvPr id="500" name="Google Shape;500;p67"/>
          <p:cNvSpPr txBox="1">
            <a:spLocks noGrp="1"/>
          </p:cNvSpPr>
          <p:nvPr>
            <p:ph type="body" idx="4294967295"/>
          </p:nvPr>
        </p:nvSpPr>
        <p:spPr>
          <a:xfrm>
            <a:off x="838200" y="3041650"/>
            <a:ext cx="3237000" cy="1335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endParaRPr sz="3600" b="1" i="0" cap="none">
              <a:solidFill>
                <a:schemeClr val="dk1"/>
              </a:solidFill>
              <a:latin typeface="Muli Black"/>
              <a:ea typeface="Muli Black"/>
              <a:cs typeface="Muli Black"/>
              <a:sym typeface="Muli Black"/>
            </a:endParaRPr>
          </a:p>
        </p:txBody>
      </p:sp>
      <p:sp>
        <p:nvSpPr>
          <p:cNvPr id="501" name="Google Shape;501;p67"/>
          <p:cNvSpPr txBox="1">
            <a:spLocks noGrp="1"/>
          </p:cNvSpPr>
          <p:nvPr>
            <p:ph type="body" idx="4294967295"/>
          </p:nvPr>
        </p:nvSpPr>
        <p:spPr>
          <a:xfrm>
            <a:off x="4476750" y="3041650"/>
            <a:ext cx="3238500" cy="1335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endParaRPr sz="3600" b="1" i="0" cap="none">
              <a:solidFill>
                <a:schemeClr val="dk1"/>
              </a:solidFill>
              <a:latin typeface="Muli Black"/>
              <a:ea typeface="Muli Black"/>
              <a:cs typeface="Muli Black"/>
              <a:sym typeface="Muli Black"/>
            </a:endParaRPr>
          </a:p>
        </p:txBody>
      </p:sp>
      <p:sp>
        <p:nvSpPr>
          <p:cNvPr id="502" name="Google Shape;502;p67"/>
          <p:cNvSpPr txBox="1">
            <a:spLocks noGrp="1"/>
          </p:cNvSpPr>
          <p:nvPr>
            <p:ph type="body" idx="4294967295"/>
          </p:nvPr>
        </p:nvSpPr>
        <p:spPr>
          <a:xfrm>
            <a:off x="838200" y="4692650"/>
            <a:ext cx="3237000" cy="13335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endParaRPr sz="3600" b="1" i="0" cap="none">
              <a:solidFill>
                <a:schemeClr val="dk1"/>
              </a:solidFill>
              <a:latin typeface="Muli Black"/>
              <a:ea typeface="Muli Black"/>
              <a:cs typeface="Muli Black"/>
              <a:sym typeface="Muli Black"/>
            </a:endParaRPr>
          </a:p>
        </p:txBody>
      </p:sp>
      <p:sp>
        <p:nvSpPr>
          <p:cNvPr id="503" name="Google Shape;503;p67"/>
          <p:cNvSpPr txBox="1">
            <a:spLocks noGrp="1"/>
          </p:cNvSpPr>
          <p:nvPr>
            <p:ph type="body" idx="4294967295"/>
          </p:nvPr>
        </p:nvSpPr>
        <p:spPr>
          <a:xfrm>
            <a:off x="4476750" y="4692650"/>
            <a:ext cx="3238500" cy="13335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endParaRPr sz="3600" b="1" i="0" cap="none">
              <a:solidFill>
                <a:schemeClr val="dk1"/>
              </a:solidFill>
              <a:latin typeface="Muli Black"/>
              <a:ea typeface="Muli Black"/>
              <a:cs typeface="Muli Black"/>
              <a:sym typeface="Muli Black"/>
            </a:endParaRPr>
          </a:p>
        </p:txBody>
      </p:sp>
      <p:sp>
        <p:nvSpPr>
          <p:cNvPr id="504" name="Google Shape;504;p67"/>
          <p:cNvSpPr txBox="1"/>
          <p:nvPr/>
        </p:nvSpPr>
        <p:spPr>
          <a:xfrm>
            <a:off x="8116875" y="1992050"/>
            <a:ext cx="3237000" cy="1131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3600"/>
              <a:buFont typeface="Muli Black"/>
              <a:buNone/>
              <a:tabLst/>
              <a:defRPr/>
            </a:pPr>
            <a:r>
              <a:rPr kumimoji="0" lang="en-US" sz="3600" b="1" i="0" u="none" strike="noStrike" kern="0" cap="none" spc="0" normalizeH="0" baseline="0" noProof="0">
                <a:ln>
                  <a:noFill/>
                </a:ln>
                <a:solidFill>
                  <a:srgbClr val="000000"/>
                </a:solidFill>
                <a:effectLst/>
                <a:uLnTx/>
                <a:uFillTx/>
                <a:latin typeface="Muli Black"/>
                <a:ea typeface="Muli Black"/>
                <a:cs typeface="Muli Black"/>
                <a:sym typeface="Muli Black"/>
              </a:rPr>
              <a:t>THE ISSUE </a:t>
            </a:r>
            <a:endParaRPr kumimoji="0" sz="3600" b="1" i="0" u="none" strike="noStrike" kern="0" cap="none" spc="0" normalizeH="0" baseline="0" noProof="0">
              <a:ln>
                <a:noFill/>
              </a:ln>
              <a:solidFill>
                <a:srgbClr val="000000"/>
              </a:solidFill>
              <a:effectLst/>
              <a:uLnTx/>
              <a:uFillTx/>
              <a:latin typeface="Muli Black"/>
              <a:ea typeface="Muli Black"/>
              <a:cs typeface="Muli Black"/>
              <a:sym typeface="Muli Black"/>
            </a:endParaRPr>
          </a:p>
          <a:p>
            <a:pPr marL="0" marR="0" lvl="0" indent="0" algn="l" defTabSz="914400" rtl="0" eaLnBrk="1" fontAlgn="auto" latinLnBrk="0" hangingPunct="1">
              <a:lnSpc>
                <a:spcPct val="90000"/>
              </a:lnSpc>
              <a:spcBef>
                <a:spcPts val="0"/>
              </a:spcBef>
              <a:spcAft>
                <a:spcPts val="0"/>
              </a:spcAft>
              <a:buClr>
                <a:srgbClr val="000000"/>
              </a:buClr>
              <a:buSzPts val="3600"/>
              <a:buFont typeface="Muli Black"/>
              <a:buNone/>
              <a:tabLst/>
              <a:defRPr/>
            </a:pPr>
            <a:r>
              <a:rPr kumimoji="0" lang="en-US" sz="3600" b="1" i="0" u="none" strike="noStrike" kern="0" cap="none" spc="0" normalizeH="0" baseline="0" noProof="0">
                <a:ln>
                  <a:noFill/>
                </a:ln>
                <a:solidFill>
                  <a:srgbClr val="000000"/>
                </a:solidFill>
                <a:effectLst/>
                <a:uLnTx/>
                <a:uFillTx/>
                <a:latin typeface="Muli Black"/>
                <a:ea typeface="Muli Black"/>
                <a:cs typeface="Muli Black"/>
                <a:sym typeface="Muli Black"/>
              </a:rPr>
              <a:t>OF PRIVILEGE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67"/>
          <p:cNvSpPr txBox="1"/>
          <p:nvPr/>
        </p:nvSpPr>
        <p:spPr>
          <a:xfrm>
            <a:off x="8116875" y="3778250"/>
            <a:ext cx="3237000" cy="22479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400" b="0" i="1" u="none" strike="noStrike" kern="0" cap="none" spc="0" normalizeH="0" baseline="0" noProof="0">
                <a:ln>
                  <a:noFill/>
                </a:ln>
                <a:solidFill>
                  <a:srgbClr val="000000"/>
                </a:solidFill>
                <a:effectLst/>
                <a:uLnTx/>
                <a:uFillTx/>
                <a:latin typeface="Muli"/>
                <a:ea typeface="Muli"/>
                <a:cs typeface="Muli"/>
                <a:sym typeface="Muli"/>
              </a:rPr>
              <a:t>Alberta (Information and Privacy Commission) v. University of Calgary</a:t>
            </a:r>
            <a:r>
              <a:rPr kumimoji="0" lang="en-US" sz="1400" b="0" i="0" u="none" strike="noStrike" kern="0" cap="none" spc="0" normalizeH="0" baseline="0" noProof="0">
                <a:ln>
                  <a:noFill/>
                </a:ln>
                <a:solidFill>
                  <a:srgbClr val="000000"/>
                </a:solidFill>
                <a:effectLst/>
                <a:uLnTx/>
                <a:uFillTx/>
                <a:latin typeface="Muli"/>
                <a:ea typeface="Muli"/>
                <a:cs typeface="Muli"/>
                <a:sym typeface="Muli"/>
              </a:rPr>
              <a:t> 2016 SCC 53</a:t>
            </a:r>
            <a:r>
              <a:rPr kumimoji="0" lang="en-US" sz="1400" b="0" i="1" u="none" strike="noStrike" kern="0" cap="none" spc="0" normalizeH="0" baseline="0" noProof="0">
                <a:ln>
                  <a:noFill/>
                </a:ln>
                <a:solidFill>
                  <a:srgbClr val="000000"/>
                </a:solidFill>
                <a:effectLst/>
                <a:uLnTx/>
                <a:uFillTx/>
                <a:latin typeface="Muli"/>
                <a:ea typeface="Muli"/>
                <a:cs typeface="Muli"/>
                <a:sym typeface="Muli"/>
              </a:rPr>
              <a:t> </a:t>
            </a:r>
            <a:endParaRPr kumimoji="0" sz="1400" b="0" i="0" u="none" strike="noStrike" kern="0" cap="none" spc="0" normalizeH="0" baseline="0" noProof="0">
              <a:ln>
                <a:noFill/>
              </a:ln>
              <a:solidFill>
                <a:srgbClr val="000000"/>
              </a:solidFill>
              <a:effectLst/>
              <a:highlight>
                <a:srgbClr val="F1F1F1"/>
              </a:highlight>
              <a:uLnTx/>
              <a:uFillTx/>
              <a:latin typeface="Muli"/>
              <a:ea typeface="Muli"/>
              <a:cs typeface="Muli"/>
              <a:sym typeface="Mul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400" b="0" i="0" u="none" strike="noStrike" kern="0" cap="none" spc="0" normalizeH="0" baseline="0" noProof="0">
              <a:ln>
                <a:noFill/>
              </a:ln>
              <a:solidFill>
                <a:srgbClr val="000000"/>
              </a:solidFill>
              <a:effectLst/>
              <a:highlight>
                <a:srgbClr val="F1F1F1"/>
              </a:highlight>
              <a:uLnTx/>
              <a:uFillTx/>
              <a:latin typeface="Muli"/>
              <a:ea typeface="Muli"/>
              <a:cs typeface="Muli"/>
              <a:sym typeface="Mul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400" b="0" i="1" u="none" strike="noStrike" kern="0" cap="none" spc="0" normalizeH="0" baseline="0" noProof="0">
                <a:ln>
                  <a:noFill/>
                </a:ln>
                <a:solidFill>
                  <a:srgbClr val="000000"/>
                </a:solidFill>
                <a:effectLst/>
                <a:uLnTx/>
                <a:uFillTx/>
                <a:latin typeface="Muli"/>
                <a:ea typeface="Muli"/>
                <a:cs typeface="Muli"/>
                <a:sym typeface="Muli"/>
              </a:rPr>
              <a:t>Lizotte v. Aviva Insurance Co. of Canada </a:t>
            </a:r>
            <a:r>
              <a:rPr kumimoji="0" lang="en-US" sz="1400" b="0" i="0" u="none" strike="noStrike" kern="0" cap="none" spc="0" normalizeH="0" baseline="0" noProof="0">
                <a:ln>
                  <a:noFill/>
                </a:ln>
                <a:solidFill>
                  <a:srgbClr val="000000"/>
                </a:solidFill>
                <a:effectLst/>
                <a:uLnTx/>
                <a:uFillTx/>
                <a:latin typeface="Muli"/>
                <a:ea typeface="Muli"/>
                <a:cs typeface="Muli"/>
                <a:sym typeface="Muli"/>
              </a:rPr>
              <a:t>2016 SCC 52</a:t>
            </a:r>
            <a:endParaRPr kumimoji="0" sz="1400" b="0" i="0" u="none" strike="noStrike" kern="0" cap="none" spc="0" normalizeH="0" baseline="0" noProof="0">
              <a:ln>
                <a:noFill/>
              </a:ln>
              <a:solidFill>
                <a:srgbClr val="000000"/>
              </a:solidFill>
              <a:effectLst/>
              <a:uLnTx/>
              <a:uFillTx/>
              <a:latin typeface="Muli"/>
              <a:ea typeface="Muli"/>
              <a:cs typeface="Muli"/>
              <a:sym typeface="Mul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400" b="0" i="0" u="none" strike="noStrike" kern="0" cap="none" spc="0" normalizeH="0" baseline="0" noProof="0">
              <a:ln>
                <a:noFill/>
              </a:ln>
              <a:solidFill>
                <a:srgbClr val="000000"/>
              </a:solidFill>
              <a:effectLst/>
              <a:uLnTx/>
              <a:uFillTx/>
              <a:latin typeface="Muli"/>
              <a:ea typeface="Muli"/>
              <a:cs typeface="Muli"/>
              <a:sym typeface="Mul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400" b="0" i="0" u="none" strike="noStrike" kern="0" cap="none" spc="0" normalizeH="0" baseline="0" noProof="0">
                <a:ln>
                  <a:noFill/>
                </a:ln>
                <a:solidFill>
                  <a:srgbClr val="000000"/>
                </a:solidFill>
                <a:effectLst/>
                <a:uLnTx/>
                <a:uFillTx/>
                <a:latin typeface="Muli"/>
                <a:ea typeface="Muli"/>
                <a:cs typeface="Muli"/>
                <a:sym typeface="Muli"/>
              </a:rPr>
              <a:t> </a:t>
            </a:r>
            <a:r>
              <a:rPr kumimoji="0" lang="en-US" sz="1400" b="0" i="1" u="none" strike="noStrike" kern="0" cap="none" spc="0" normalizeH="0" baseline="0" noProof="0">
                <a:ln>
                  <a:noFill/>
                </a:ln>
                <a:solidFill>
                  <a:srgbClr val="000000"/>
                </a:solidFill>
                <a:effectLst/>
                <a:uLnTx/>
                <a:uFillTx/>
                <a:latin typeface="Muli"/>
                <a:ea typeface="Muli"/>
                <a:cs typeface="Muli"/>
                <a:sym typeface="Muli"/>
              </a:rPr>
              <a:t>IGGillis Holdings Inc. v. Minister of National Revenue</a:t>
            </a:r>
            <a:r>
              <a:rPr kumimoji="0" lang="en-US" sz="1400" b="0" i="0" u="none" strike="noStrike" kern="0" cap="none" spc="0" normalizeH="0" baseline="0" noProof="0">
                <a:ln>
                  <a:noFill/>
                </a:ln>
                <a:solidFill>
                  <a:srgbClr val="000000"/>
                </a:solidFill>
                <a:effectLst/>
                <a:uLnTx/>
                <a:uFillTx/>
                <a:latin typeface="Muli"/>
                <a:ea typeface="Muli"/>
                <a:cs typeface="Muli"/>
                <a:sym typeface="Muli"/>
              </a:rPr>
              <a:t> 2018 FCA 51</a:t>
            </a:r>
            <a:endParaRPr kumimoji="0" sz="1400" b="0" i="0" u="none" strike="noStrike" kern="0" cap="none" spc="0" normalizeH="0" baseline="0" noProof="0">
              <a:ln>
                <a:noFill/>
              </a:ln>
              <a:solidFill>
                <a:srgbClr val="808080"/>
              </a:solidFill>
              <a:effectLst/>
              <a:uLnTx/>
              <a:uFillTx/>
              <a:latin typeface="Muli"/>
              <a:ea typeface="Muli"/>
              <a:cs typeface="Muli"/>
              <a:sym typeface="Muli"/>
            </a:endParaRPr>
          </a:p>
        </p:txBody>
      </p:sp>
      <p:cxnSp>
        <p:nvCxnSpPr>
          <p:cNvPr id="506" name="Google Shape;506;p67"/>
          <p:cNvCxnSpPr/>
          <p:nvPr/>
        </p:nvCxnSpPr>
        <p:spPr>
          <a:xfrm rot="10800000">
            <a:off x="8116949" y="3506787"/>
            <a:ext cx="360300" cy="0"/>
          </a:xfrm>
          <a:prstGeom prst="straightConnector1">
            <a:avLst/>
          </a:prstGeom>
          <a:noFill/>
          <a:ln w="63500" cap="flat" cmpd="sng">
            <a:solidFill>
              <a:schemeClr val="dk1"/>
            </a:solidFill>
            <a:prstDash val="solid"/>
            <a:miter lim="800000"/>
            <a:headEnd type="none" w="med" len="med"/>
            <a:tailEnd type="none" w="med" len="med"/>
          </a:ln>
        </p:spPr>
      </p:cxnSp>
      <p:sp>
        <p:nvSpPr>
          <p:cNvPr id="507" name="Google Shape;507;p67"/>
          <p:cNvSpPr txBox="1"/>
          <p:nvPr/>
        </p:nvSpPr>
        <p:spPr>
          <a:xfrm>
            <a:off x="838200" y="6296025"/>
            <a:ext cx="2743200" cy="365100"/>
          </a:xfrm>
          <a:prstGeom prst="rect">
            <a:avLst/>
          </a:prstGeom>
          <a:noFill/>
          <a:ln>
            <a:noFill/>
          </a:ln>
        </p:spPr>
        <p:txBody>
          <a:bodyPr spcFirstLastPara="1" wrap="square" lIns="0"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08" name="Google Shape;508;p67"/>
          <p:cNvSpPr txBox="1"/>
          <p:nvPr/>
        </p:nvSpPr>
        <p:spPr>
          <a:xfrm>
            <a:off x="8610600" y="6296025"/>
            <a:ext cx="2743200" cy="365100"/>
          </a:xfrm>
          <a:prstGeom prst="rect">
            <a:avLst/>
          </a:prstGeom>
          <a:noFill/>
          <a:ln>
            <a:noFill/>
          </a:ln>
        </p:spPr>
        <p:txBody>
          <a:bodyPr spcFirstLastPara="1" wrap="square" lIns="91425" tIns="45700" rIns="0"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Muli Black"/>
              <a:buNone/>
              <a:tabLst/>
              <a:defRPr/>
            </a:pPr>
            <a:fld id="{00000000-1234-1234-1234-123412341234}" type="slidenum">
              <a:rPr kumimoji="0" lang="en-US" sz="900" b="1" i="0" u="none" strike="noStrike" kern="0" cap="none" spc="0" normalizeH="0" baseline="0" noProof="0">
                <a:ln>
                  <a:noFill/>
                </a:ln>
                <a:solidFill>
                  <a:srgbClr val="000000"/>
                </a:solidFill>
                <a:effectLst/>
                <a:uLnTx/>
                <a:uFillTx/>
                <a:latin typeface="Muli Black"/>
                <a:ea typeface="Muli Black"/>
                <a:cs typeface="Muli Black"/>
                <a:sym typeface="Muli Black"/>
              </a:rPr>
              <a:pPr marL="0" marR="0" lvl="0" indent="0" algn="r" defTabSz="914400" rtl="0" eaLnBrk="1" fontAlgn="auto" latinLnBrk="0" hangingPunct="1">
                <a:lnSpc>
                  <a:spcPct val="100000"/>
                </a:lnSpc>
                <a:spcBef>
                  <a:spcPts val="0"/>
                </a:spcBef>
                <a:spcAft>
                  <a:spcPts val="0"/>
                </a:spcAft>
                <a:buClr>
                  <a:srgbClr val="000000"/>
                </a:buClr>
                <a:buSzPts val="900"/>
                <a:buFont typeface="Muli Black"/>
                <a:buNone/>
                <a:tabLst/>
                <a:defRPr/>
              </a:pPr>
              <a:t>27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509" name="Google Shape;509;p67"/>
          <p:cNvPicPr preferRelativeResize="0"/>
          <p:nvPr/>
        </p:nvPicPr>
        <p:blipFill rotWithShape="1">
          <a:blip r:embed="rId3">
            <a:alphaModFix/>
          </a:blip>
          <a:srcRect l="4312" r="4312"/>
          <a:stretch/>
        </p:blipFill>
        <p:spPr>
          <a:xfrm>
            <a:off x="838200" y="1358900"/>
            <a:ext cx="6877050" cy="46672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68"/>
          <p:cNvSpPr txBox="1">
            <a:spLocks noGrp="1"/>
          </p:cNvSpPr>
          <p:nvPr>
            <p:ph type="body" idx="4294967295"/>
          </p:nvPr>
        </p:nvSpPr>
        <p:spPr>
          <a:xfrm>
            <a:off x="6173787" y="838200"/>
            <a:ext cx="5180100" cy="51816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endParaRPr sz="3600" b="1" i="0" cap="none">
              <a:solidFill>
                <a:schemeClr val="dk1"/>
              </a:solidFill>
              <a:latin typeface="Muli Black"/>
              <a:ea typeface="Muli Black"/>
              <a:cs typeface="Muli Black"/>
              <a:sym typeface="Muli Black"/>
            </a:endParaRPr>
          </a:p>
        </p:txBody>
      </p:sp>
      <p:sp>
        <p:nvSpPr>
          <p:cNvPr id="515" name="Google Shape;515;p68"/>
          <p:cNvSpPr txBox="1"/>
          <p:nvPr/>
        </p:nvSpPr>
        <p:spPr>
          <a:xfrm>
            <a:off x="838200" y="1965325"/>
            <a:ext cx="4497300" cy="996900"/>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3600"/>
              <a:buFont typeface="Muli Black"/>
              <a:buNone/>
              <a:tabLst/>
              <a:defRPr/>
            </a:pPr>
            <a:r>
              <a:rPr kumimoji="0" lang="en-US" sz="3300" b="1" i="0" u="none" strike="noStrike" kern="0" cap="none" spc="0" normalizeH="0" baseline="0" noProof="0">
                <a:ln>
                  <a:noFill/>
                </a:ln>
                <a:solidFill>
                  <a:srgbClr val="FFFFFF"/>
                </a:solidFill>
                <a:effectLst/>
                <a:uLnTx/>
                <a:uFillTx/>
                <a:latin typeface="Muli Black"/>
                <a:ea typeface="Muli Black"/>
                <a:cs typeface="Muli Black"/>
                <a:sym typeface="Muli Black"/>
              </a:rPr>
              <a:t>Internal Investigation Management</a:t>
            </a:r>
            <a:endParaRPr kumimoji="0" sz="3300"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68"/>
          <p:cNvSpPr txBox="1"/>
          <p:nvPr/>
        </p:nvSpPr>
        <p:spPr>
          <a:xfrm>
            <a:off x="838200" y="3389312"/>
            <a:ext cx="4497300" cy="1293900"/>
          </a:xfrm>
          <a:prstGeom prst="rect">
            <a:avLst/>
          </a:prstGeom>
          <a:noFill/>
          <a:ln>
            <a:noFill/>
          </a:ln>
        </p:spPr>
        <p:txBody>
          <a:bodyPr spcFirstLastPara="1" wrap="square" lIns="360000" tIns="0" rIns="360000" bIns="0"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1400" b="0" i="0" u="none" strike="noStrike" kern="0" cap="none" spc="0" normalizeH="0" baseline="0" noProof="0">
                <a:ln>
                  <a:noFill/>
                </a:ln>
                <a:solidFill>
                  <a:srgbClr val="FFFFFF"/>
                </a:solidFill>
                <a:effectLst/>
                <a:uLnTx/>
                <a:uFillTx/>
                <a:latin typeface="Muli"/>
                <a:ea typeface="Muli"/>
                <a:cs typeface="Muli"/>
                <a:sym typeface="Muli"/>
              </a:rPr>
              <a:t> A lot of internal investigations are basically impossible to conduct covertly. So there needs to be significant thought into how this is managed and what you might say to people within the organization how are asking questions. Here the major concern revolves around keeping witness identities, and possible perpetrators identities confidential.</a:t>
            </a:r>
            <a:endParaRPr kumimoji="0" sz="1400" b="0" i="0" u="none" strike="noStrike" kern="0" cap="none" spc="0" normalizeH="0" baseline="0" noProof="0">
              <a:ln>
                <a:noFill/>
              </a:ln>
              <a:solidFill>
                <a:srgbClr val="FFFFFF"/>
              </a:solidFill>
              <a:effectLst/>
              <a:uLnTx/>
              <a:uFillTx/>
              <a:latin typeface="Muli"/>
              <a:ea typeface="Muli"/>
              <a:cs typeface="Muli"/>
              <a:sym typeface="Muli"/>
            </a:endParaRPr>
          </a:p>
        </p:txBody>
      </p:sp>
      <p:cxnSp>
        <p:nvCxnSpPr>
          <p:cNvPr id="517" name="Google Shape;517;p68"/>
          <p:cNvCxnSpPr/>
          <p:nvPr/>
        </p:nvCxnSpPr>
        <p:spPr>
          <a:xfrm rot="10800000">
            <a:off x="2906774" y="1506537"/>
            <a:ext cx="360300" cy="0"/>
          </a:xfrm>
          <a:prstGeom prst="straightConnector1">
            <a:avLst/>
          </a:prstGeom>
          <a:noFill/>
          <a:ln w="63500" cap="flat" cmpd="sng">
            <a:solidFill>
              <a:schemeClr val="lt1"/>
            </a:solidFill>
            <a:prstDash val="solid"/>
            <a:miter lim="800000"/>
            <a:headEnd type="none" w="med" len="med"/>
            <a:tailEnd type="none" w="med" len="med"/>
          </a:ln>
        </p:spPr>
      </p:cxnSp>
      <p:sp>
        <p:nvSpPr>
          <p:cNvPr id="518" name="Google Shape;518;p68"/>
          <p:cNvSpPr txBox="1"/>
          <p:nvPr/>
        </p:nvSpPr>
        <p:spPr>
          <a:xfrm>
            <a:off x="838200" y="6296025"/>
            <a:ext cx="2743200" cy="365100"/>
          </a:xfrm>
          <a:prstGeom prst="rect">
            <a:avLst/>
          </a:prstGeom>
          <a:noFill/>
          <a:ln>
            <a:noFill/>
          </a:ln>
        </p:spPr>
        <p:txBody>
          <a:bodyPr spcFirstLastPara="1" wrap="square" lIns="0"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519" name="Google Shape;519;p68"/>
          <p:cNvPicPr preferRelativeResize="0"/>
          <p:nvPr/>
        </p:nvPicPr>
        <p:blipFill rotWithShape="1">
          <a:blip r:embed="rId3">
            <a:alphaModFix/>
          </a:blip>
          <a:srcRect l="21886" r="21880"/>
          <a:stretch/>
        </p:blipFill>
        <p:spPr>
          <a:xfrm>
            <a:off x="6173775" y="838200"/>
            <a:ext cx="5180100" cy="51816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69"/>
          <p:cNvSpPr txBox="1">
            <a:spLocks noGrp="1"/>
          </p:cNvSpPr>
          <p:nvPr>
            <p:ph type="body" idx="4294967295"/>
          </p:nvPr>
        </p:nvSpPr>
        <p:spPr>
          <a:xfrm>
            <a:off x="7043737" y="1692275"/>
            <a:ext cx="3471900" cy="34734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endParaRPr sz="3600" b="1" i="0" cap="none">
              <a:solidFill>
                <a:schemeClr val="dk1"/>
              </a:solidFill>
              <a:latin typeface="Muli Black"/>
              <a:ea typeface="Muli Black"/>
              <a:cs typeface="Muli Black"/>
              <a:sym typeface="Muli Black"/>
            </a:endParaRPr>
          </a:p>
        </p:txBody>
      </p:sp>
      <p:sp>
        <p:nvSpPr>
          <p:cNvPr id="525" name="Google Shape;525;p69"/>
          <p:cNvSpPr txBox="1"/>
          <p:nvPr/>
        </p:nvSpPr>
        <p:spPr>
          <a:xfrm>
            <a:off x="838200" y="3392487"/>
            <a:ext cx="5367300" cy="9969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3600"/>
              <a:buFont typeface="Muli Black"/>
              <a:buNone/>
              <a:tabLst/>
              <a:defRPr/>
            </a:pPr>
            <a:r>
              <a:rPr kumimoji="0" lang="en-US" sz="3600" b="1" i="0" u="none" strike="noStrike" kern="0" cap="none" spc="0" normalizeH="0" baseline="0" noProof="0">
                <a:ln>
                  <a:noFill/>
                </a:ln>
                <a:solidFill>
                  <a:srgbClr val="000000"/>
                </a:solidFill>
                <a:effectLst/>
                <a:uLnTx/>
                <a:uFillTx/>
                <a:latin typeface="Muli Black"/>
                <a:ea typeface="Muli Black"/>
                <a:cs typeface="Muli Black"/>
                <a:sym typeface="Muli Black"/>
              </a:rPr>
              <a:t>Reporting</a:t>
            </a:r>
            <a:endParaRPr kumimoji="0" sz="3600" b="1" i="0" u="none" strike="noStrike" kern="0" cap="none" spc="0" normalizeH="0" baseline="0" noProof="0">
              <a:ln>
                <a:noFill/>
              </a:ln>
              <a:solidFill>
                <a:srgbClr val="000000"/>
              </a:solidFill>
              <a:effectLst/>
              <a:uLnTx/>
              <a:uFillTx/>
              <a:latin typeface="Muli Black"/>
              <a:ea typeface="Muli Black"/>
              <a:cs typeface="Muli Black"/>
              <a:sym typeface="Muli Black"/>
            </a:endParaRPr>
          </a:p>
          <a:p>
            <a:pPr marL="0" marR="0" lvl="0" indent="0" algn="l" defTabSz="914400" rtl="0" eaLnBrk="1" fontAlgn="auto" latinLnBrk="0" hangingPunct="1">
              <a:lnSpc>
                <a:spcPct val="90000"/>
              </a:lnSpc>
              <a:spcBef>
                <a:spcPts val="0"/>
              </a:spcBef>
              <a:spcAft>
                <a:spcPts val="0"/>
              </a:spcAft>
              <a:buClr>
                <a:srgbClr val="000000"/>
              </a:buClr>
              <a:buSzPts val="3600"/>
              <a:buFont typeface="Muli Black"/>
              <a:buNone/>
              <a:tabLst/>
              <a:defRPr/>
            </a:pPr>
            <a:r>
              <a:rPr kumimoji="0" lang="en-US" sz="3600" b="1" i="0" u="none" strike="noStrike" kern="0" cap="none" spc="0" normalizeH="0" baseline="0" noProof="0">
                <a:ln>
                  <a:noFill/>
                </a:ln>
                <a:solidFill>
                  <a:srgbClr val="000000"/>
                </a:solidFill>
                <a:effectLst/>
                <a:uLnTx/>
                <a:uFillTx/>
                <a:latin typeface="Muli Black"/>
                <a:ea typeface="Muli Black"/>
                <a:cs typeface="Muli Black"/>
                <a:sym typeface="Muli Black"/>
              </a:rPr>
              <a:t>your findings.</a:t>
            </a:r>
            <a:endParaRPr kumimoji="0" sz="3600" b="1" i="0" u="none" strike="noStrike" kern="0" cap="none" spc="0" normalizeH="0" baseline="0" noProof="0">
              <a:ln>
                <a:noFill/>
              </a:ln>
              <a:solidFill>
                <a:srgbClr val="000000"/>
              </a:solidFill>
              <a:effectLst/>
              <a:uLnTx/>
              <a:uFillTx/>
              <a:latin typeface="Muli Black"/>
              <a:ea typeface="Muli Black"/>
              <a:cs typeface="Muli Black"/>
              <a:sym typeface="Muli Black"/>
            </a:endParaRPr>
          </a:p>
        </p:txBody>
      </p:sp>
      <p:sp>
        <p:nvSpPr>
          <p:cNvPr id="526" name="Google Shape;526;p69"/>
          <p:cNvSpPr txBox="1"/>
          <p:nvPr/>
        </p:nvSpPr>
        <p:spPr>
          <a:xfrm>
            <a:off x="838200" y="4525962"/>
            <a:ext cx="5367300" cy="193800"/>
          </a:xfrm>
          <a:prstGeom prst="rect">
            <a:avLst/>
          </a:prstGeom>
          <a:noFill/>
          <a:ln>
            <a:noFill/>
          </a:ln>
        </p:spPr>
        <p:txBody>
          <a:bodyPr spcFirstLastPara="1" wrap="square" lIns="0" tIns="0" rIns="0" bIns="0" anchor="t" anchorCtr="0">
            <a:noAutofit/>
          </a:bodyPr>
          <a:lstStyle/>
          <a:p>
            <a:pPr marL="0" marR="0" lvl="2" indent="0" algn="l" defTabSz="914400" rtl="0" eaLnBrk="1" fontAlgn="auto" latinLnBrk="0" hangingPunct="1">
              <a:lnSpc>
                <a:spcPct val="90000"/>
              </a:lnSpc>
              <a:spcBef>
                <a:spcPts val="0"/>
              </a:spcBef>
              <a:spcAft>
                <a:spcPts val="0"/>
              </a:spcAft>
              <a:buClr>
                <a:srgbClr val="808080"/>
              </a:buClr>
              <a:buSzPts val="1400"/>
              <a:buFont typeface="Muli"/>
              <a:buNone/>
              <a:tabLst/>
              <a:defRPr/>
            </a:pPr>
            <a:r>
              <a:rPr kumimoji="0" lang="en-US" sz="1400" b="0" i="0" u="none" strike="noStrike" kern="0" cap="none" spc="0" normalizeH="0" baseline="0" noProof="0">
                <a:ln>
                  <a:noFill/>
                </a:ln>
                <a:solidFill>
                  <a:srgbClr val="808080"/>
                </a:solidFill>
                <a:effectLst/>
                <a:uLnTx/>
                <a:uFillTx/>
                <a:latin typeface="Muli"/>
                <a:ea typeface="Muli"/>
                <a:cs typeface="Muli"/>
                <a:sym typeface="Muli"/>
              </a:rPr>
              <a:t>Ethics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527" name="Google Shape;527;p69"/>
          <p:cNvCxnSpPr/>
          <p:nvPr/>
        </p:nvCxnSpPr>
        <p:spPr>
          <a:xfrm rot="10800000">
            <a:off x="838262" y="2978150"/>
            <a:ext cx="360300" cy="0"/>
          </a:xfrm>
          <a:prstGeom prst="straightConnector1">
            <a:avLst/>
          </a:prstGeom>
          <a:noFill/>
          <a:ln w="63500" cap="flat" cmpd="sng">
            <a:solidFill>
              <a:schemeClr val="dk1"/>
            </a:solidFill>
            <a:prstDash val="solid"/>
            <a:miter lim="800000"/>
            <a:headEnd type="none" w="med" len="med"/>
            <a:tailEnd type="none" w="med" len="med"/>
          </a:ln>
        </p:spPr>
      </p:cxnSp>
      <p:pic>
        <p:nvPicPr>
          <p:cNvPr id="528" name="Google Shape;528;p69"/>
          <p:cNvPicPr preferRelativeResize="0"/>
          <p:nvPr/>
        </p:nvPicPr>
        <p:blipFill>
          <a:blip r:embed="rId3">
            <a:alphaModFix/>
          </a:blip>
          <a:stretch>
            <a:fillRect/>
          </a:stretch>
        </p:blipFill>
        <p:spPr>
          <a:xfrm>
            <a:off x="4503971" y="1692275"/>
            <a:ext cx="6011654" cy="3473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3"/>
          <p:cNvSpPr txBox="1"/>
          <p:nvPr/>
        </p:nvSpPr>
        <p:spPr>
          <a:xfrm>
            <a:off x="838200" y="5475287"/>
            <a:ext cx="10515600" cy="592200"/>
          </a:xfrm>
          <a:prstGeom prst="rect">
            <a:avLst/>
          </a:prstGeom>
          <a:noFill/>
          <a:ln>
            <a:noFill/>
          </a:ln>
        </p:spPr>
        <p:txBody>
          <a:bodyPr spcFirstLastPara="1" wrap="square" lIns="91425" tIns="45700" rIns="91425" bIns="45700" anchor="ctr" anchorCtr="0">
            <a:noAutofit/>
          </a:bodyPr>
          <a:lstStyle/>
          <a:p>
            <a:pPr marL="0" marR="0" lvl="2" indent="0" algn="ctr" defTabSz="914400" rtl="0" eaLnBrk="1" fontAlgn="auto" latinLnBrk="0" hangingPunct="1">
              <a:lnSpc>
                <a:spcPct val="90000"/>
              </a:lnSpc>
              <a:spcBef>
                <a:spcPts val="0"/>
              </a:spcBef>
              <a:spcAft>
                <a:spcPts val="0"/>
              </a:spcAft>
              <a:buClr>
                <a:srgbClr val="808080"/>
              </a:buClr>
              <a:buSzPts val="1400"/>
              <a:buFont typeface="Muli"/>
              <a:buNone/>
              <a:tabLst/>
              <a:defRPr/>
            </a:pPr>
            <a:r>
              <a:rPr kumimoji="0" lang="en-US" sz="1400" b="0" i="0" u="none" strike="noStrike" kern="0" cap="none" spc="0" normalizeH="0" baseline="0" noProof="0">
                <a:ln>
                  <a:noFill/>
                </a:ln>
                <a:solidFill>
                  <a:srgbClr val="808080"/>
                </a:solidFill>
                <a:effectLst/>
                <a:uLnTx/>
                <a:uFillTx/>
                <a:latin typeface="Muli"/>
                <a:ea typeface="Muli"/>
                <a:cs typeface="Muli"/>
                <a:sym typeface="Muli"/>
              </a:rPr>
              <a:t>Conrad Black</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38;p43"/>
          <p:cNvSpPr txBox="1"/>
          <p:nvPr/>
        </p:nvSpPr>
        <p:spPr>
          <a:xfrm>
            <a:off x="838200" y="2878137"/>
            <a:ext cx="10515600" cy="2067000"/>
          </a:xfrm>
          <a:prstGeom prst="rect">
            <a:avLst/>
          </a:prstGeom>
          <a:noFill/>
          <a:ln>
            <a:noFill/>
          </a:ln>
        </p:spPr>
        <p:txBody>
          <a:bodyPr spcFirstLastPara="1" wrap="square" lIns="1080000" tIns="360000" rIns="1080000" bIns="3600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3600"/>
              <a:buFont typeface="Muli Black"/>
              <a:buNone/>
              <a:tabLst/>
              <a:defRPr/>
            </a:pPr>
            <a:r>
              <a:rPr kumimoji="0" lang="en-US" sz="3600" b="1" i="0" u="none" strike="noStrike" kern="0" cap="none" spc="0" normalizeH="0" baseline="0" noProof="0">
                <a:ln>
                  <a:noFill/>
                </a:ln>
                <a:solidFill>
                  <a:srgbClr val="FFFFFF"/>
                </a:solidFill>
                <a:effectLst/>
                <a:uLnTx/>
                <a:uFillTx/>
                <a:latin typeface="Muli Black"/>
                <a:ea typeface="Muli Black"/>
                <a:cs typeface="Muli Black"/>
                <a:sym typeface="Muli Black"/>
              </a:rPr>
              <a:t>It’s my company and I’ll decide what to tell the board.</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39;p43"/>
          <p:cNvSpPr txBox="1"/>
          <p:nvPr/>
        </p:nvSpPr>
        <p:spPr>
          <a:xfrm>
            <a:off x="838200" y="6296025"/>
            <a:ext cx="2743200" cy="365100"/>
          </a:xfrm>
          <a:prstGeom prst="rect">
            <a:avLst/>
          </a:prstGeom>
          <a:noFill/>
          <a:ln>
            <a:noFill/>
          </a:ln>
        </p:spPr>
        <p:txBody>
          <a:bodyPr spcFirstLastPara="1" wrap="square" lIns="0"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70"/>
          <p:cNvSpPr txBox="1"/>
          <p:nvPr/>
        </p:nvSpPr>
        <p:spPr>
          <a:xfrm>
            <a:off x="3794125" y="920500"/>
            <a:ext cx="4603800" cy="2608500"/>
          </a:xfrm>
          <a:prstGeom prst="rect">
            <a:avLst/>
          </a:prstGeom>
          <a:noFill/>
          <a:ln>
            <a:noFill/>
          </a:ln>
        </p:spPr>
        <p:txBody>
          <a:bodyPr spcFirstLastPara="1" wrap="square" lIns="360000" tIns="360000" rIns="360000" bIns="0" anchor="b"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5400"/>
              <a:buFont typeface="Muli Black"/>
              <a:buNone/>
              <a:tabLst/>
              <a:defRPr/>
            </a:pPr>
            <a:r>
              <a:rPr kumimoji="0" lang="en-US" sz="5400" b="1" i="0" u="none" strike="noStrike" kern="0" cap="none" spc="0" normalizeH="0" baseline="0" noProof="0">
                <a:ln>
                  <a:noFill/>
                </a:ln>
                <a:solidFill>
                  <a:srgbClr val="000000"/>
                </a:solidFill>
                <a:effectLst/>
                <a:uLnTx/>
                <a:uFillTx/>
                <a:latin typeface="Muli Black"/>
                <a:ea typeface="Muli Black"/>
                <a:cs typeface="Muli Black"/>
                <a:sym typeface="Muli Black"/>
              </a:rPr>
              <a:t>In</a:t>
            </a:r>
            <a:endParaRPr kumimoji="0" sz="5400" b="1" i="0" u="none" strike="noStrike" kern="0" cap="none" spc="0" normalizeH="0" baseline="0" noProof="0">
              <a:ln>
                <a:noFill/>
              </a:ln>
              <a:solidFill>
                <a:srgbClr val="000000"/>
              </a:solidFill>
              <a:effectLst/>
              <a:uLnTx/>
              <a:uFillTx/>
              <a:latin typeface="Muli Black"/>
              <a:ea typeface="Muli Black"/>
              <a:cs typeface="Muli Black"/>
              <a:sym typeface="Muli Black"/>
            </a:endParaRPr>
          </a:p>
          <a:p>
            <a:pPr marL="0" marR="0" lvl="0" indent="0" algn="ctr" defTabSz="914400" rtl="0" eaLnBrk="1" fontAlgn="auto" latinLnBrk="0" hangingPunct="1">
              <a:lnSpc>
                <a:spcPct val="90000"/>
              </a:lnSpc>
              <a:spcBef>
                <a:spcPts val="0"/>
              </a:spcBef>
              <a:spcAft>
                <a:spcPts val="0"/>
              </a:spcAft>
              <a:buClr>
                <a:srgbClr val="000000"/>
              </a:buClr>
              <a:buSzPts val="5400"/>
              <a:buFont typeface="Muli Black"/>
              <a:buNone/>
              <a:tabLst/>
              <a:defRPr/>
            </a:pPr>
            <a:r>
              <a:rPr kumimoji="0" lang="en-US" sz="5400" b="1" i="0" u="none" strike="noStrike" kern="0" cap="none" spc="0" normalizeH="0" baseline="0" noProof="0">
                <a:ln>
                  <a:noFill/>
                </a:ln>
                <a:solidFill>
                  <a:srgbClr val="000000"/>
                </a:solidFill>
                <a:effectLst/>
                <a:uLnTx/>
                <a:uFillTx/>
                <a:latin typeface="Muli Black"/>
                <a:ea typeface="Muli Black"/>
                <a:cs typeface="Muli Black"/>
                <a:sym typeface="Muli Black"/>
              </a:rPr>
              <a:t>Conclusion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 name="Google Shape;534;p70"/>
          <p:cNvSpPr txBox="1"/>
          <p:nvPr/>
        </p:nvSpPr>
        <p:spPr>
          <a:xfrm>
            <a:off x="8474075" y="6357937"/>
            <a:ext cx="2879700" cy="231900"/>
          </a:xfrm>
          <a:prstGeom prst="rect">
            <a:avLst/>
          </a:prstGeom>
          <a:noFill/>
          <a:ln>
            <a:noFill/>
          </a:ln>
        </p:spPr>
        <p:txBody>
          <a:bodyPr spcFirstLastPara="1" wrap="square" lIns="0" tIns="45700" rIns="0" bIns="45700" anchor="t" anchorCtr="0">
            <a:noAutofit/>
          </a:bodyPr>
          <a:lstStyle/>
          <a:p>
            <a:pPr marL="0" marR="0" lvl="0" indent="0" algn="r" defTabSz="914400" rtl="0" eaLnBrk="1" fontAlgn="auto" latinLnBrk="0" hangingPunct="1">
              <a:lnSpc>
                <a:spcPct val="100000"/>
              </a:lnSpc>
              <a:spcBef>
                <a:spcPts val="0"/>
              </a:spcBef>
              <a:spcAft>
                <a:spcPts val="0"/>
              </a:spcAft>
              <a:buClr>
                <a:srgbClr val="808080"/>
              </a:buClr>
              <a:buSzPts val="900"/>
              <a:buFont typeface="Muli"/>
              <a:buNone/>
              <a:tabLst/>
              <a:defRPr/>
            </a:pPr>
            <a:r>
              <a:rPr kumimoji="0" lang="en-US" sz="900" b="0" i="0" u="none" strike="noStrike" kern="0" cap="none" spc="0" normalizeH="0" baseline="0" noProof="0">
                <a:ln>
                  <a:noFill/>
                </a:ln>
                <a:solidFill>
                  <a:srgbClr val="808080"/>
                </a:solidFill>
                <a:effectLst/>
                <a:uLnTx/>
                <a:uFillTx/>
                <a:latin typeface="Muli"/>
                <a:ea typeface="Muli"/>
                <a:cs typeface="Muli"/>
                <a:sym typeface="Muli"/>
              </a:rPr>
              <a:t>www.yourwebsite.com</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5" name="Google Shape;535;p70"/>
          <p:cNvSpPr txBox="1"/>
          <p:nvPr/>
        </p:nvSpPr>
        <p:spPr>
          <a:xfrm>
            <a:off x="838200" y="5122862"/>
            <a:ext cx="10515600" cy="288900"/>
          </a:xfrm>
          <a:prstGeom prst="rect">
            <a:avLst/>
          </a:prstGeom>
          <a:noFill/>
          <a:ln>
            <a:noFill/>
          </a:ln>
        </p:spPr>
        <p:txBody>
          <a:bodyPr spcFirstLastPara="1" wrap="square" lIns="90000" tIns="46800" rIns="90000" bIns="45700" anchor="ctr" anchorCtr="0">
            <a:noAutofit/>
          </a:bodyPr>
          <a:lstStyle/>
          <a:p>
            <a:pPr marL="0" marR="0" lvl="2" indent="0" algn="ctr" defTabSz="914400" rtl="0" eaLnBrk="1" fontAlgn="auto" latinLnBrk="0" hangingPunct="1">
              <a:lnSpc>
                <a:spcPct val="90000"/>
              </a:lnSpc>
              <a:spcBef>
                <a:spcPts val="0"/>
              </a:spcBef>
              <a:spcAft>
                <a:spcPts val="0"/>
              </a:spcAft>
              <a:buClr>
                <a:srgbClr val="808080"/>
              </a:buClr>
              <a:buSzPts val="1400"/>
              <a:buFont typeface="Muli"/>
              <a:buNone/>
              <a:tabLst/>
              <a:defRPr/>
            </a:pPr>
            <a:r>
              <a:rPr kumimoji="0" lang="en-US" sz="1400" b="0" i="0" u="none" strike="noStrike" kern="0" cap="none" spc="0" normalizeH="0" baseline="0" noProof="0">
                <a:ln>
                  <a:noFill/>
                </a:ln>
                <a:solidFill>
                  <a:srgbClr val="808080"/>
                </a:solidFill>
                <a:effectLst/>
                <a:uLnTx/>
                <a:uFillTx/>
                <a:latin typeface="Muli"/>
                <a:ea typeface="Muli"/>
                <a:cs typeface="Muli"/>
                <a:sym typeface="Muli"/>
              </a:rPr>
              <a:t>By JUSTIN KLASSEN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6" name="Google Shape;536;p70"/>
          <p:cNvSpPr txBox="1"/>
          <p:nvPr/>
        </p:nvSpPr>
        <p:spPr>
          <a:xfrm>
            <a:off x="838200" y="6296025"/>
            <a:ext cx="2743200" cy="365100"/>
          </a:xfrm>
          <a:prstGeom prst="rect">
            <a:avLst/>
          </a:prstGeom>
          <a:noFill/>
          <a:ln>
            <a:noFill/>
          </a:ln>
        </p:spPr>
        <p:txBody>
          <a:bodyPr spcFirstLastPara="1" wrap="square" lIns="0"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37" name="Google Shape;537;p70"/>
          <p:cNvSpPr txBox="1"/>
          <p:nvPr/>
        </p:nvSpPr>
        <p:spPr>
          <a:xfrm>
            <a:off x="3794125" y="-104400"/>
            <a:ext cx="4603800" cy="739800"/>
          </a:xfrm>
          <a:prstGeom prst="rect">
            <a:avLst/>
          </a:prstGeom>
          <a:solidFill>
            <a:srgbClr val="FFFFFF"/>
          </a:solidFill>
          <a:ln>
            <a:noFill/>
          </a:ln>
        </p:spPr>
        <p:txBody>
          <a:bodyPr spcFirstLastPara="1" wrap="square" lIns="360000" tIns="360000" rIns="360000" bIns="360000" anchor="b" anchorCtr="0">
            <a:noAutofit/>
          </a:bodyPr>
          <a:lstStyle/>
          <a:p>
            <a:pPr marL="0" marR="0" lvl="0" indent="0" algn="l" defTabSz="914400" rtl="0" eaLnBrk="1" fontAlgn="auto" latinLnBrk="0" hangingPunct="1">
              <a:lnSpc>
                <a:spcPct val="115000"/>
              </a:lnSpc>
              <a:spcBef>
                <a:spcPts val="0"/>
              </a:spcBef>
              <a:spcAft>
                <a:spcPts val="1600"/>
              </a:spcAft>
              <a:buClr>
                <a:srgbClr val="000000"/>
              </a:buClr>
              <a:buSzPts val="1100"/>
              <a:buFont typeface="Arial"/>
              <a:buNone/>
              <a:tabLst/>
              <a:defRPr/>
            </a:pPr>
            <a:endParaRPr kumimoji="0" sz="3600" b="1" i="0" u="none" strike="noStrike" kern="0" cap="none" spc="0" normalizeH="0" baseline="0" noProof="0">
              <a:ln>
                <a:noFill/>
              </a:ln>
              <a:solidFill>
                <a:srgbClr val="FFFFFF"/>
              </a:solidFill>
              <a:effectLst/>
              <a:uLnTx/>
              <a:uFillTx/>
              <a:latin typeface="Muli Black"/>
              <a:ea typeface="Muli Black"/>
              <a:cs typeface="Muli Black"/>
              <a:sym typeface="Muli Black"/>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9ED15-2B07-4C6F-8C76-CA36197963C5}"/>
              </a:ext>
            </a:extLst>
          </p:cNvPr>
          <p:cNvSpPr>
            <a:spLocks noGrp="1"/>
          </p:cNvSpPr>
          <p:nvPr>
            <p:ph type="ctrTitle"/>
          </p:nvPr>
        </p:nvSpPr>
        <p:spPr>
          <a:xfrm>
            <a:off x="1524000" y="1122363"/>
            <a:ext cx="9144000" cy="2387600"/>
          </a:xfrm>
        </p:spPr>
        <p:txBody>
          <a:bodyPr/>
          <a:lstStyle/>
          <a:p>
            <a:r>
              <a:rPr lang="en-CA" b="1" dirty="0"/>
              <a:t>Practice insurance</a:t>
            </a:r>
            <a:endParaRPr lang="en-GB" b="1" dirty="0"/>
          </a:p>
        </p:txBody>
      </p:sp>
      <p:sp>
        <p:nvSpPr>
          <p:cNvPr id="3" name="Subtitle 2">
            <a:extLst>
              <a:ext uri="{FF2B5EF4-FFF2-40B4-BE49-F238E27FC236}">
                <a16:creationId xmlns:a16="http://schemas.microsoft.com/office/drawing/2014/main" id="{8469D38F-63E5-4F10-BC39-CBA084FD1B1F}"/>
              </a:ext>
            </a:extLst>
          </p:cNvPr>
          <p:cNvSpPr>
            <a:spLocks noGrp="1"/>
          </p:cNvSpPr>
          <p:nvPr>
            <p:ph type="subTitle" idx="1"/>
          </p:nvPr>
        </p:nvSpPr>
        <p:spPr>
          <a:xfrm>
            <a:off x="1524000" y="3602038"/>
            <a:ext cx="9144000" cy="1655762"/>
          </a:xfrm>
        </p:spPr>
        <p:txBody>
          <a:bodyPr/>
          <a:lstStyle/>
          <a:p>
            <a:r>
              <a:rPr lang="en-US" dirty="0"/>
              <a:t>Ethical concerns for in-house counsel</a:t>
            </a:r>
            <a:endParaRPr lang="en-GB" dirty="0"/>
          </a:p>
        </p:txBody>
      </p:sp>
    </p:spTree>
    <p:extLst>
      <p:ext uri="{BB962C8B-B14F-4D97-AF65-F5344CB8AC3E}">
        <p14:creationId xmlns:p14="http://schemas.microsoft.com/office/powerpoint/2010/main" val="3600108106"/>
      </p:ext>
    </p:extLst>
  </p:cSld>
  <p:clrMapOvr>
    <a:masterClrMapping/>
  </p:clrMapOvr>
  <mc:AlternateContent xmlns:mc="http://schemas.openxmlformats.org/markup-compatibility/2006">
    <mc:Choice xmlns:p14="http://schemas.microsoft.com/office/powerpoint/2010/main" Requires="p14">
      <p:transition spd="slow" p14:dur="2000" advTm="1975"/>
    </mc:Choice>
    <mc:Fallback>
      <p:transition spd="slow" advTm="1975"/>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25C16-3DFD-469C-A660-6CB0FA88CCA2}"/>
              </a:ext>
            </a:extLst>
          </p:cNvPr>
          <p:cNvSpPr>
            <a:spLocks noGrp="1"/>
          </p:cNvSpPr>
          <p:nvPr>
            <p:ph type="title"/>
          </p:nvPr>
        </p:nvSpPr>
        <p:spPr>
          <a:xfrm>
            <a:off x="838200" y="437314"/>
            <a:ext cx="10515600" cy="1325563"/>
          </a:xfrm>
        </p:spPr>
        <p:txBody>
          <a:bodyPr/>
          <a:lstStyle/>
          <a:p>
            <a:r>
              <a:rPr lang="en-CA" dirty="0"/>
              <a:t>Practice insurance</a:t>
            </a:r>
          </a:p>
        </p:txBody>
      </p:sp>
      <p:sp>
        <p:nvSpPr>
          <p:cNvPr id="3" name="Content Placeholder 2">
            <a:extLst>
              <a:ext uri="{FF2B5EF4-FFF2-40B4-BE49-F238E27FC236}">
                <a16:creationId xmlns:a16="http://schemas.microsoft.com/office/drawing/2014/main" id="{455C25B2-AAD0-4073-A405-72490AD7484B}"/>
              </a:ext>
            </a:extLst>
          </p:cNvPr>
          <p:cNvSpPr>
            <a:spLocks noGrp="1"/>
          </p:cNvSpPr>
          <p:nvPr>
            <p:ph idx="1"/>
          </p:nvPr>
        </p:nvSpPr>
        <p:spPr/>
        <p:txBody>
          <a:bodyPr/>
          <a:lstStyle/>
          <a:p>
            <a:r>
              <a:rPr lang="en-CA" dirty="0"/>
              <a:t>In-house counsel are exempt from the Law Society requirement to maintain practice insurance</a:t>
            </a:r>
          </a:p>
          <a:p>
            <a:r>
              <a:rPr lang="en-CA" dirty="0"/>
              <a:t>With the current growth of in-house lawyers, this may be a problem of concern</a:t>
            </a:r>
          </a:p>
          <a:p>
            <a:r>
              <a:rPr lang="en-CA" dirty="0"/>
              <a:t>How would you respond to a lawsuit against you personally arising from your role as in-house counsel?</a:t>
            </a:r>
          </a:p>
        </p:txBody>
      </p:sp>
    </p:spTree>
    <p:extLst>
      <p:ext uri="{BB962C8B-B14F-4D97-AF65-F5344CB8AC3E}">
        <p14:creationId xmlns:p14="http://schemas.microsoft.com/office/powerpoint/2010/main" val="1851680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08256-7B50-4AB2-9B7C-1C3967C60B91}"/>
              </a:ext>
            </a:extLst>
          </p:cNvPr>
          <p:cNvSpPr>
            <a:spLocks noGrp="1"/>
          </p:cNvSpPr>
          <p:nvPr>
            <p:ph type="title"/>
          </p:nvPr>
        </p:nvSpPr>
        <p:spPr/>
        <p:txBody>
          <a:bodyPr/>
          <a:lstStyle/>
          <a:p>
            <a:r>
              <a:rPr lang="en-CA" dirty="0"/>
              <a:t>What does the law society say?</a:t>
            </a:r>
          </a:p>
        </p:txBody>
      </p:sp>
      <p:sp>
        <p:nvSpPr>
          <p:cNvPr id="3" name="Content Placeholder 2">
            <a:extLst>
              <a:ext uri="{FF2B5EF4-FFF2-40B4-BE49-F238E27FC236}">
                <a16:creationId xmlns:a16="http://schemas.microsoft.com/office/drawing/2014/main" id="{281B0C3E-B915-46C9-BC66-624952AC944C}"/>
              </a:ext>
            </a:extLst>
          </p:cNvPr>
          <p:cNvSpPr>
            <a:spLocks noGrp="1"/>
          </p:cNvSpPr>
          <p:nvPr>
            <p:ph idx="1"/>
          </p:nvPr>
        </p:nvSpPr>
        <p:spPr>
          <a:xfrm>
            <a:off x="1143000" y="2238470"/>
            <a:ext cx="9905999" cy="3541714"/>
          </a:xfrm>
        </p:spPr>
        <p:txBody>
          <a:bodyPr/>
          <a:lstStyle/>
          <a:p>
            <a:r>
              <a:rPr lang="en-CA" dirty="0"/>
              <a:t>“Lawyers who are employed (including dependent contractors) may want to consider the risk of claims arising in respect of your employment activities. Lawyers seeking protection are </a:t>
            </a:r>
            <a:r>
              <a:rPr lang="en-CA" b="1" dirty="0">
                <a:solidFill>
                  <a:schemeClr val="bg1"/>
                </a:solidFill>
              </a:rPr>
              <a:t>likely able to acquire insurance in the private market.</a:t>
            </a:r>
            <a:r>
              <a:rPr lang="en-CA" b="1" dirty="0">
                <a:solidFill>
                  <a:srgbClr val="FF0000"/>
                </a:solidFill>
              </a:rPr>
              <a:t> </a:t>
            </a:r>
            <a:r>
              <a:rPr lang="en-CA" dirty="0"/>
              <a:t>Other options may include </a:t>
            </a:r>
            <a:r>
              <a:rPr lang="en-CA" b="1" dirty="0">
                <a:solidFill>
                  <a:schemeClr val="bg1"/>
                </a:solidFill>
              </a:rPr>
              <a:t>adding yourself as an insured to any liability insurance policy held by the employer or obtaining an indemnity from the employer.”</a:t>
            </a:r>
          </a:p>
        </p:txBody>
      </p:sp>
    </p:spTree>
    <p:extLst>
      <p:ext uri="{BB962C8B-B14F-4D97-AF65-F5344CB8AC3E}">
        <p14:creationId xmlns:p14="http://schemas.microsoft.com/office/powerpoint/2010/main" val="2845359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9053-CE26-4F0F-B710-B2DA097EA120}"/>
              </a:ext>
            </a:extLst>
          </p:cNvPr>
          <p:cNvSpPr>
            <a:spLocks noGrp="1"/>
          </p:cNvSpPr>
          <p:nvPr>
            <p:ph type="title"/>
          </p:nvPr>
        </p:nvSpPr>
        <p:spPr/>
        <p:txBody>
          <a:bodyPr/>
          <a:lstStyle/>
          <a:p>
            <a:r>
              <a:rPr lang="en-CA" dirty="0"/>
              <a:t>Insurance coverage</a:t>
            </a:r>
          </a:p>
        </p:txBody>
      </p:sp>
      <p:sp>
        <p:nvSpPr>
          <p:cNvPr id="3" name="Content Placeholder 2">
            <a:extLst>
              <a:ext uri="{FF2B5EF4-FFF2-40B4-BE49-F238E27FC236}">
                <a16:creationId xmlns:a16="http://schemas.microsoft.com/office/drawing/2014/main" id="{A3FA6E40-4F9D-4F03-A715-2FB747CBB4C3}"/>
              </a:ext>
            </a:extLst>
          </p:cNvPr>
          <p:cNvSpPr>
            <a:spLocks noGrp="1"/>
          </p:cNvSpPr>
          <p:nvPr>
            <p:ph idx="1"/>
          </p:nvPr>
        </p:nvSpPr>
        <p:spPr/>
        <p:txBody>
          <a:bodyPr/>
          <a:lstStyle/>
          <a:p>
            <a:r>
              <a:rPr lang="en-CA" dirty="0"/>
              <a:t>You should first identify insurance coverage that you might have through a professional errors &amp; omissions policy or management liability policy held by your employer </a:t>
            </a:r>
          </a:p>
          <a:p>
            <a:r>
              <a:rPr lang="en-CA" dirty="0"/>
              <a:t>1) Are you an officer?</a:t>
            </a:r>
          </a:p>
          <a:p>
            <a:r>
              <a:rPr lang="en-CA" dirty="0"/>
              <a:t>2) What capacity were you acting in?</a:t>
            </a:r>
          </a:p>
        </p:txBody>
      </p:sp>
    </p:spTree>
    <p:extLst>
      <p:ext uri="{BB962C8B-B14F-4D97-AF65-F5344CB8AC3E}">
        <p14:creationId xmlns:p14="http://schemas.microsoft.com/office/powerpoint/2010/main" val="10623796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9053-CE26-4F0F-B710-B2DA097EA120}"/>
              </a:ext>
            </a:extLst>
          </p:cNvPr>
          <p:cNvSpPr>
            <a:spLocks noGrp="1"/>
          </p:cNvSpPr>
          <p:nvPr>
            <p:ph type="title"/>
          </p:nvPr>
        </p:nvSpPr>
        <p:spPr/>
        <p:txBody>
          <a:bodyPr/>
          <a:lstStyle/>
          <a:p>
            <a:r>
              <a:rPr lang="en-CA" dirty="0"/>
              <a:t>Options for ensuring coverage</a:t>
            </a:r>
          </a:p>
        </p:txBody>
      </p:sp>
      <p:sp>
        <p:nvSpPr>
          <p:cNvPr id="3" name="Content Placeholder 2">
            <a:extLst>
              <a:ext uri="{FF2B5EF4-FFF2-40B4-BE49-F238E27FC236}">
                <a16:creationId xmlns:a16="http://schemas.microsoft.com/office/drawing/2014/main" id="{A3FA6E40-4F9D-4F03-A715-2FB747CBB4C3}"/>
              </a:ext>
            </a:extLst>
          </p:cNvPr>
          <p:cNvSpPr>
            <a:spLocks noGrp="1"/>
          </p:cNvSpPr>
          <p:nvPr>
            <p:ph idx="1"/>
          </p:nvPr>
        </p:nvSpPr>
        <p:spPr/>
        <p:txBody>
          <a:bodyPr/>
          <a:lstStyle/>
          <a:p>
            <a:r>
              <a:rPr lang="en-CA" dirty="0"/>
              <a:t>1) express inclusion </a:t>
            </a:r>
          </a:p>
          <a:p>
            <a:pPr marL="0" indent="0">
              <a:buNone/>
            </a:pPr>
            <a:endParaRPr lang="en-CA" dirty="0"/>
          </a:p>
          <a:p>
            <a:r>
              <a:rPr lang="en-CA" dirty="0"/>
              <a:t>2) amend company by-laws </a:t>
            </a:r>
          </a:p>
          <a:p>
            <a:endParaRPr lang="en-CA" dirty="0"/>
          </a:p>
          <a:p>
            <a:r>
              <a:rPr lang="en-CA" dirty="0"/>
              <a:t>3) employed lawyers liability insurance coverage</a:t>
            </a:r>
          </a:p>
          <a:p>
            <a:endParaRPr lang="en-CA" dirty="0"/>
          </a:p>
        </p:txBody>
      </p:sp>
    </p:spTree>
    <p:extLst>
      <p:ext uri="{BB962C8B-B14F-4D97-AF65-F5344CB8AC3E}">
        <p14:creationId xmlns:p14="http://schemas.microsoft.com/office/powerpoint/2010/main" val="773227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33B09-4F8B-4052-BCB1-A2FC503FA0EA}"/>
              </a:ext>
            </a:extLst>
          </p:cNvPr>
          <p:cNvSpPr>
            <a:spLocks noGrp="1"/>
          </p:cNvSpPr>
          <p:nvPr>
            <p:ph type="title"/>
          </p:nvPr>
        </p:nvSpPr>
        <p:spPr/>
        <p:txBody>
          <a:bodyPr/>
          <a:lstStyle/>
          <a:p>
            <a:r>
              <a:rPr lang="en-CA" dirty="0"/>
              <a:t>Indemnity	</a:t>
            </a:r>
          </a:p>
        </p:txBody>
      </p:sp>
      <p:sp>
        <p:nvSpPr>
          <p:cNvPr id="3" name="Content Placeholder 2">
            <a:extLst>
              <a:ext uri="{FF2B5EF4-FFF2-40B4-BE49-F238E27FC236}">
                <a16:creationId xmlns:a16="http://schemas.microsoft.com/office/drawing/2014/main" id="{D6EE4DB6-ADF8-444B-A273-FB312D0B38D8}"/>
              </a:ext>
            </a:extLst>
          </p:cNvPr>
          <p:cNvSpPr>
            <a:spLocks noGrp="1"/>
          </p:cNvSpPr>
          <p:nvPr>
            <p:ph idx="1"/>
          </p:nvPr>
        </p:nvSpPr>
        <p:spPr/>
        <p:txBody>
          <a:bodyPr/>
          <a:lstStyle/>
          <a:p>
            <a:r>
              <a:rPr lang="en-CA" dirty="0"/>
              <a:t>Contractual agreement made between two parties, in which one party agrees to pay for potential losses or damages caused by the other party</a:t>
            </a:r>
          </a:p>
          <a:p>
            <a:r>
              <a:rPr lang="en-CA" dirty="0"/>
              <a:t>Employer must be permitted by governing legislation and its </a:t>
            </a:r>
            <a:r>
              <a:rPr lang="en-CA" dirty="0" err="1"/>
              <a:t>constating</a:t>
            </a:r>
            <a:r>
              <a:rPr lang="en-CA" dirty="0"/>
              <a:t> documents to grant an indemnity</a:t>
            </a:r>
          </a:p>
          <a:p>
            <a:endParaRPr lang="en-CA" dirty="0"/>
          </a:p>
        </p:txBody>
      </p:sp>
    </p:spTree>
    <p:extLst>
      <p:ext uri="{BB962C8B-B14F-4D97-AF65-F5344CB8AC3E}">
        <p14:creationId xmlns:p14="http://schemas.microsoft.com/office/powerpoint/2010/main" val="3819584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FB93-3987-4EFC-BB77-1799794B0BDB}"/>
              </a:ext>
            </a:extLst>
          </p:cNvPr>
          <p:cNvSpPr>
            <a:spLocks noGrp="1"/>
          </p:cNvSpPr>
          <p:nvPr>
            <p:ph type="title"/>
          </p:nvPr>
        </p:nvSpPr>
        <p:spPr>
          <a:xfrm>
            <a:off x="1251582" y="-174696"/>
            <a:ext cx="9905998" cy="1478570"/>
          </a:xfrm>
        </p:spPr>
        <p:txBody>
          <a:bodyPr/>
          <a:lstStyle/>
          <a:p>
            <a:r>
              <a:rPr lang="en-CA" i="1" dirty="0"/>
              <a:t>BC Business Corporations act</a:t>
            </a:r>
          </a:p>
        </p:txBody>
      </p:sp>
      <p:pic>
        <p:nvPicPr>
          <p:cNvPr id="6" name="Picture 5">
            <a:extLst>
              <a:ext uri="{FF2B5EF4-FFF2-40B4-BE49-F238E27FC236}">
                <a16:creationId xmlns:a16="http://schemas.microsoft.com/office/drawing/2014/main" id="{FFD1B4EA-D478-48FD-98DB-6EB74EC4C21D}"/>
              </a:ext>
            </a:extLst>
          </p:cNvPr>
          <p:cNvPicPr>
            <a:picLocks noChangeAspect="1"/>
          </p:cNvPicPr>
          <p:nvPr/>
        </p:nvPicPr>
        <p:blipFill>
          <a:blip r:embed="rId3"/>
          <a:stretch>
            <a:fillRect/>
          </a:stretch>
        </p:blipFill>
        <p:spPr>
          <a:xfrm>
            <a:off x="923925" y="1080037"/>
            <a:ext cx="8374311" cy="362424"/>
          </a:xfrm>
          <a:prstGeom prst="rect">
            <a:avLst/>
          </a:prstGeom>
        </p:spPr>
      </p:pic>
      <p:pic>
        <p:nvPicPr>
          <p:cNvPr id="7" name="Picture 6">
            <a:extLst>
              <a:ext uri="{FF2B5EF4-FFF2-40B4-BE49-F238E27FC236}">
                <a16:creationId xmlns:a16="http://schemas.microsoft.com/office/drawing/2014/main" id="{3230BD74-4446-48FF-BF19-1EA61C84BAC9}"/>
              </a:ext>
            </a:extLst>
          </p:cNvPr>
          <p:cNvPicPr>
            <a:picLocks noChangeAspect="1"/>
          </p:cNvPicPr>
          <p:nvPr/>
        </p:nvPicPr>
        <p:blipFill>
          <a:blip r:embed="rId4"/>
          <a:stretch>
            <a:fillRect/>
          </a:stretch>
        </p:blipFill>
        <p:spPr>
          <a:xfrm>
            <a:off x="923925" y="1543394"/>
            <a:ext cx="10344150" cy="4975591"/>
          </a:xfrm>
          <a:prstGeom prst="rect">
            <a:avLst/>
          </a:prstGeom>
        </p:spPr>
      </p:pic>
    </p:spTree>
    <p:extLst>
      <p:ext uri="{BB962C8B-B14F-4D97-AF65-F5344CB8AC3E}">
        <p14:creationId xmlns:p14="http://schemas.microsoft.com/office/powerpoint/2010/main" val="131988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FB93-3987-4EFC-BB77-1799794B0BDB}"/>
              </a:ext>
            </a:extLst>
          </p:cNvPr>
          <p:cNvSpPr>
            <a:spLocks noGrp="1"/>
          </p:cNvSpPr>
          <p:nvPr>
            <p:ph type="title"/>
          </p:nvPr>
        </p:nvSpPr>
        <p:spPr>
          <a:xfrm>
            <a:off x="1251582" y="-174696"/>
            <a:ext cx="9905998" cy="1478570"/>
          </a:xfrm>
        </p:spPr>
        <p:txBody>
          <a:bodyPr/>
          <a:lstStyle/>
          <a:p>
            <a:r>
              <a:rPr lang="en-CA" i="1" dirty="0"/>
              <a:t>BC Business Corporations act</a:t>
            </a:r>
          </a:p>
        </p:txBody>
      </p:sp>
      <p:pic>
        <p:nvPicPr>
          <p:cNvPr id="6" name="Picture 5">
            <a:extLst>
              <a:ext uri="{FF2B5EF4-FFF2-40B4-BE49-F238E27FC236}">
                <a16:creationId xmlns:a16="http://schemas.microsoft.com/office/drawing/2014/main" id="{FFD1B4EA-D478-48FD-98DB-6EB74EC4C21D}"/>
              </a:ext>
            </a:extLst>
          </p:cNvPr>
          <p:cNvPicPr>
            <a:picLocks noChangeAspect="1"/>
          </p:cNvPicPr>
          <p:nvPr/>
        </p:nvPicPr>
        <p:blipFill>
          <a:blip r:embed="rId3"/>
          <a:stretch>
            <a:fillRect/>
          </a:stretch>
        </p:blipFill>
        <p:spPr>
          <a:xfrm>
            <a:off x="923925" y="1080037"/>
            <a:ext cx="8374311" cy="362424"/>
          </a:xfrm>
          <a:prstGeom prst="rect">
            <a:avLst/>
          </a:prstGeom>
        </p:spPr>
      </p:pic>
      <p:pic>
        <p:nvPicPr>
          <p:cNvPr id="3" name="Picture 2">
            <a:extLst>
              <a:ext uri="{FF2B5EF4-FFF2-40B4-BE49-F238E27FC236}">
                <a16:creationId xmlns:a16="http://schemas.microsoft.com/office/drawing/2014/main" id="{34794E9B-38C4-48C3-8078-A5BDF30D3088}"/>
              </a:ext>
            </a:extLst>
          </p:cNvPr>
          <p:cNvPicPr>
            <a:picLocks noChangeAspect="1"/>
          </p:cNvPicPr>
          <p:nvPr/>
        </p:nvPicPr>
        <p:blipFill>
          <a:blip r:embed="rId4"/>
          <a:stretch>
            <a:fillRect/>
          </a:stretch>
        </p:blipFill>
        <p:spPr>
          <a:xfrm>
            <a:off x="904947" y="1587193"/>
            <a:ext cx="10382105" cy="3683613"/>
          </a:xfrm>
          <a:prstGeom prst="rect">
            <a:avLst/>
          </a:prstGeom>
        </p:spPr>
      </p:pic>
    </p:spTree>
    <p:extLst>
      <p:ext uri="{BB962C8B-B14F-4D97-AF65-F5344CB8AC3E}">
        <p14:creationId xmlns:p14="http://schemas.microsoft.com/office/powerpoint/2010/main" val="11290662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FB93-3987-4EFC-BB77-1799794B0BDB}"/>
              </a:ext>
            </a:extLst>
          </p:cNvPr>
          <p:cNvSpPr>
            <a:spLocks noGrp="1"/>
          </p:cNvSpPr>
          <p:nvPr>
            <p:ph type="title"/>
          </p:nvPr>
        </p:nvSpPr>
        <p:spPr>
          <a:xfrm>
            <a:off x="1251582" y="-174696"/>
            <a:ext cx="9905998" cy="1478570"/>
          </a:xfrm>
        </p:spPr>
        <p:txBody>
          <a:bodyPr/>
          <a:lstStyle/>
          <a:p>
            <a:r>
              <a:rPr lang="en-CA" i="1" dirty="0"/>
              <a:t>BC Business Corporations act</a:t>
            </a:r>
          </a:p>
        </p:txBody>
      </p:sp>
      <p:pic>
        <p:nvPicPr>
          <p:cNvPr id="6" name="Picture 5">
            <a:extLst>
              <a:ext uri="{FF2B5EF4-FFF2-40B4-BE49-F238E27FC236}">
                <a16:creationId xmlns:a16="http://schemas.microsoft.com/office/drawing/2014/main" id="{FFD1B4EA-D478-48FD-98DB-6EB74EC4C21D}"/>
              </a:ext>
            </a:extLst>
          </p:cNvPr>
          <p:cNvPicPr>
            <a:picLocks noChangeAspect="1"/>
          </p:cNvPicPr>
          <p:nvPr/>
        </p:nvPicPr>
        <p:blipFill>
          <a:blip r:embed="rId3"/>
          <a:stretch>
            <a:fillRect/>
          </a:stretch>
        </p:blipFill>
        <p:spPr>
          <a:xfrm>
            <a:off x="923925" y="1080037"/>
            <a:ext cx="8374311" cy="362424"/>
          </a:xfrm>
          <a:prstGeom prst="rect">
            <a:avLst/>
          </a:prstGeom>
        </p:spPr>
      </p:pic>
      <p:pic>
        <p:nvPicPr>
          <p:cNvPr id="4" name="Picture 3">
            <a:extLst>
              <a:ext uri="{FF2B5EF4-FFF2-40B4-BE49-F238E27FC236}">
                <a16:creationId xmlns:a16="http://schemas.microsoft.com/office/drawing/2014/main" id="{CEC809A5-BB7E-490F-A6A0-0E297E3F12FD}"/>
              </a:ext>
            </a:extLst>
          </p:cNvPr>
          <p:cNvPicPr>
            <a:picLocks noChangeAspect="1"/>
          </p:cNvPicPr>
          <p:nvPr/>
        </p:nvPicPr>
        <p:blipFill>
          <a:blip r:embed="rId4"/>
          <a:stretch>
            <a:fillRect/>
          </a:stretch>
        </p:blipFill>
        <p:spPr>
          <a:xfrm>
            <a:off x="904947" y="1558666"/>
            <a:ext cx="10382105" cy="3145756"/>
          </a:xfrm>
          <a:prstGeom prst="rect">
            <a:avLst/>
          </a:prstGeom>
        </p:spPr>
      </p:pic>
    </p:spTree>
    <p:extLst>
      <p:ext uri="{BB962C8B-B14F-4D97-AF65-F5344CB8AC3E}">
        <p14:creationId xmlns:p14="http://schemas.microsoft.com/office/powerpoint/2010/main" val="3243497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4"/>
          <p:cNvSpPr txBox="1">
            <a:spLocks noGrp="1"/>
          </p:cNvSpPr>
          <p:nvPr>
            <p:ph type="body" idx="4294967295"/>
          </p:nvPr>
        </p:nvSpPr>
        <p:spPr>
          <a:xfrm>
            <a:off x="5038725" y="936625"/>
            <a:ext cx="2376600" cy="23766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endParaRPr sz="3600" b="1" i="0" cap="none">
              <a:solidFill>
                <a:schemeClr val="dk1"/>
              </a:solidFill>
              <a:latin typeface="Muli Black"/>
              <a:ea typeface="Muli Black"/>
              <a:cs typeface="Muli Black"/>
              <a:sym typeface="Muli Black"/>
            </a:endParaRPr>
          </a:p>
        </p:txBody>
      </p:sp>
      <p:sp>
        <p:nvSpPr>
          <p:cNvPr id="246" name="Google Shape;246;p44"/>
          <p:cNvSpPr txBox="1">
            <a:spLocks noGrp="1"/>
          </p:cNvSpPr>
          <p:nvPr>
            <p:ph type="body" idx="4294967295"/>
          </p:nvPr>
        </p:nvSpPr>
        <p:spPr>
          <a:xfrm>
            <a:off x="5038725" y="3570287"/>
            <a:ext cx="2376600" cy="23766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endParaRPr sz="3600" b="1" i="0" cap="none">
              <a:solidFill>
                <a:schemeClr val="dk1"/>
              </a:solidFill>
              <a:latin typeface="Muli Black"/>
              <a:ea typeface="Muli Black"/>
              <a:cs typeface="Muli Black"/>
              <a:sym typeface="Muli Black"/>
            </a:endParaRPr>
          </a:p>
        </p:txBody>
      </p:sp>
      <p:sp>
        <p:nvSpPr>
          <p:cNvPr id="247" name="Google Shape;247;p44"/>
          <p:cNvSpPr txBox="1">
            <a:spLocks noGrp="1"/>
          </p:cNvSpPr>
          <p:nvPr>
            <p:ph type="body" idx="4294967295"/>
          </p:nvPr>
        </p:nvSpPr>
        <p:spPr>
          <a:xfrm>
            <a:off x="7683500" y="936625"/>
            <a:ext cx="3670200" cy="50103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endParaRPr sz="3600" b="1" i="0" cap="none">
              <a:solidFill>
                <a:schemeClr val="dk1"/>
              </a:solidFill>
              <a:latin typeface="Muli Black"/>
              <a:ea typeface="Muli Black"/>
              <a:cs typeface="Muli Black"/>
              <a:sym typeface="Muli Black"/>
            </a:endParaRPr>
          </a:p>
        </p:txBody>
      </p:sp>
      <p:sp>
        <p:nvSpPr>
          <p:cNvPr id="248" name="Google Shape;248;p44"/>
          <p:cNvSpPr txBox="1"/>
          <p:nvPr/>
        </p:nvSpPr>
        <p:spPr>
          <a:xfrm>
            <a:off x="838200" y="1356350"/>
            <a:ext cx="3035400" cy="14955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3600"/>
              <a:buFont typeface="Muli Black"/>
              <a:buNone/>
              <a:tabLst/>
              <a:defRPr/>
            </a:pPr>
            <a:r>
              <a:rPr kumimoji="0" lang="en-US" sz="3000" b="1" i="0" u="none" strike="noStrike" kern="0" cap="none" spc="0" normalizeH="0" baseline="0" noProof="0">
                <a:ln>
                  <a:noFill/>
                </a:ln>
                <a:solidFill>
                  <a:srgbClr val="000000"/>
                </a:solidFill>
                <a:effectLst/>
                <a:uLnTx/>
                <a:uFillTx/>
                <a:latin typeface="Muli Black"/>
                <a:ea typeface="Muli Black"/>
                <a:cs typeface="Muli Black"/>
                <a:sym typeface="Muli Black"/>
              </a:rPr>
              <a:t>Changing </a:t>
            </a:r>
            <a:endParaRPr kumimoji="0" sz="3000" b="1" i="0" u="none" strike="noStrike" kern="0" cap="none" spc="0" normalizeH="0" baseline="0" noProof="0">
              <a:ln>
                <a:noFill/>
              </a:ln>
              <a:solidFill>
                <a:srgbClr val="000000"/>
              </a:solidFill>
              <a:effectLst/>
              <a:uLnTx/>
              <a:uFillTx/>
              <a:latin typeface="Muli Black"/>
              <a:ea typeface="Muli Black"/>
              <a:cs typeface="Muli Black"/>
              <a:sym typeface="Muli Black"/>
            </a:endParaRPr>
          </a:p>
          <a:p>
            <a:pPr marL="0" marR="0" lvl="0" indent="0" algn="l" defTabSz="914400" rtl="0" eaLnBrk="1" fontAlgn="auto" latinLnBrk="0" hangingPunct="1">
              <a:lnSpc>
                <a:spcPct val="90000"/>
              </a:lnSpc>
              <a:spcBef>
                <a:spcPts val="0"/>
              </a:spcBef>
              <a:spcAft>
                <a:spcPts val="0"/>
              </a:spcAft>
              <a:buClr>
                <a:srgbClr val="000000"/>
              </a:buClr>
              <a:buSzPts val="3600"/>
              <a:buFont typeface="Muli Black"/>
              <a:buNone/>
              <a:tabLst/>
              <a:defRPr/>
            </a:pPr>
            <a:r>
              <a:rPr kumimoji="0" lang="en-US" sz="3000" b="1" i="0" u="none" strike="noStrike" kern="0" cap="none" spc="0" normalizeH="0" baseline="0" noProof="0">
                <a:ln>
                  <a:noFill/>
                </a:ln>
                <a:solidFill>
                  <a:srgbClr val="000000"/>
                </a:solidFill>
                <a:effectLst/>
                <a:uLnTx/>
                <a:uFillTx/>
                <a:latin typeface="Muli Black"/>
                <a:ea typeface="Muli Black"/>
                <a:cs typeface="Muli Black"/>
                <a:sym typeface="Muli Black"/>
              </a:rPr>
              <a:t>Roles and Responsibilities</a:t>
            </a:r>
            <a:endParaRPr kumimoji="0" sz="30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44"/>
          <p:cNvSpPr txBox="1"/>
          <p:nvPr/>
        </p:nvSpPr>
        <p:spPr>
          <a:xfrm>
            <a:off x="838200" y="3056542"/>
            <a:ext cx="2655900" cy="2165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a:ln>
                  <a:noFill/>
                </a:ln>
                <a:solidFill>
                  <a:srgbClr val="666666"/>
                </a:solidFill>
                <a:effectLst/>
                <a:uLnTx/>
                <a:uFillTx/>
                <a:latin typeface="Muli"/>
                <a:ea typeface="Muli"/>
                <a:cs typeface="Muli"/>
                <a:sym typeface="Muli"/>
              </a:rPr>
              <a:t>The financial crisis of the early 2000’s that swept both wall street and bay street as well as the peculiar but spectacular rise of the class action have undoubtedly been the major catalyst in the addition and evolution of in-house counsel’s  investigatory responsibilities and powers.  corporate officers, directors as well as outside regulators increasingly expect in-house counsel to be proactive in investigating and ferreting out complaints that may result in any liability to the corporation</a:t>
            </a:r>
            <a:endParaRPr kumimoji="0" sz="1100" b="0" i="0" u="none" strike="noStrike" kern="0" cap="none" spc="0" normalizeH="0" baseline="0" noProof="0">
              <a:ln>
                <a:noFill/>
              </a:ln>
              <a:solidFill>
                <a:srgbClr val="666666"/>
              </a:solidFill>
              <a:effectLst/>
              <a:uLnTx/>
              <a:uFillTx/>
              <a:latin typeface="Muli"/>
              <a:ea typeface="Muli"/>
              <a:cs typeface="Muli"/>
              <a:sym typeface="Muli"/>
            </a:endParaRPr>
          </a:p>
          <a:p>
            <a:pPr marL="0" marR="0" lvl="4" indent="0" algn="l" defTabSz="914400" rtl="0" eaLnBrk="1" fontAlgn="auto" latinLnBrk="0" hangingPunct="1">
              <a:lnSpc>
                <a:spcPct val="120000"/>
              </a:lnSpc>
              <a:spcBef>
                <a:spcPts val="1600"/>
              </a:spcBef>
              <a:spcAft>
                <a:spcPts val="0"/>
              </a:spcAft>
              <a:buClr>
                <a:srgbClr val="808080"/>
              </a:buClr>
              <a:buSzPts val="1000"/>
              <a:buFont typeface="Muli"/>
              <a:buNone/>
              <a:tabLst/>
              <a:defRPr/>
            </a:pPr>
            <a:endParaRPr kumimoji="0" sz="1100" b="0" i="0" u="none" strike="noStrike" kern="0" cap="none" spc="0" normalizeH="0" baseline="0" noProof="0">
              <a:ln>
                <a:noFill/>
              </a:ln>
              <a:solidFill>
                <a:srgbClr val="808080"/>
              </a:solidFill>
              <a:effectLst/>
              <a:uLnTx/>
              <a:uFillTx/>
              <a:latin typeface="Muli"/>
              <a:ea typeface="Muli"/>
              <a:cs typeface="Muli"/>
              <a:sym typeface="Muli"/>
            </a:endParaRPr>
          </a:p>
        </p:txBody>
      </p:sp>
      <p:sp>
        <p:nvSpPr>
          <p:cNvPr id="250" name="Google Shape;250;p44"/>
          <p:cNvSpPr txBox="1"/>
          <p:nvPr/>
        </p:nvSpPr>
        <p:spPr>
          <a:xfrm>
            <a:off x="838200" y="6296025"/>
            <a:ext cx="2743200" cy="365100"/>
          </a:xfrm>
          <a:prstGeom prst="rect">
            <a:avLst/>
          </a:prstGeom>
          <a:noFill/>
          <a:ln>
            <a:noFill/>
          </a:ln>
        </p:spPr>
        <p:txBody>
          <a:bodyPr spcFirstLastPara="1" wrap="square" lIns="0"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252" name="Google Shape;252;p44"/>
          <p:cNvPicPr preferRelativeResize="0"/>
          <p:nvPr/>
        </p:nvPicPr>
        <p:blipFill rotWithShape="1">
          <a:blip r:embed="rId3">
            <a:alphaModFix/>
          </a:blip>
          <a:srcRect l="4205" r="39567"/>
          <a:stretch/>
        </p:blipFill>
        <p:spPr>
          <a:xfrm>
            <a:off x="5038725" y="936625"/>
            <a:ext cx="2376599" cy="2376600"/>
          </a:xfrm>
          <a:prstGeom prst="rect">
            <a:avLst/>
          </a:prstGeom>
          <a:noFill/>
          <a:ln>
            <a:noFill/>
          </a:ln>
        </p:spPr>
      </p:pic>
      <p:pic>
        <p:nvPicPr>
          <p:cNvPr id="253" name="Google Shape;253;p44"/>
          <p:cNvPicPr preferRelativeResize="0"/>
          <p:nvPr/>
        </p:nvPicPr>
        <p:blipFill rotWithShape="1">
          <a:blip r:embed="rId4">
            <a:alphaModFix/>
          </a:blip>
          <a:srcRect l="22403" t="1351" r="34718"/>
          <a:stretch/>
        </p:blipFill>
        <p:spPr>
          <a:xfrm>
            <a:off x="7683600" y="934525"/>
            <a:ext cx="3670200" cy="5010299"/>
          </a:xfrm>
          <a:prstGeom prst="rect">
            <a:avLst/>
          </a:prstGeom>
          <a:noFill/>
          <a:ln>
            <a:noFill/>
          </a:ln>
        </p:spPr>
      </p:pic>
      <p:pic>
        <p:nvPicPr>
          <p:cNvPr id="254" name="Google Shape;254;p44"/>
          <p:cNvPicPr preferRelativeResize="0"/>
          <p:nvPr/>
        </p:nvPicPr>
        <p:blipFill>
          <a:blip r:embed="rId5">
            <a:alphaModFix/>
          </a:blip>
          <a:stretch>
            <a:fillRect/>
          </a:stretch>
        </p:blipFill>
        <p:spPr>
          <a:xfrm>
            <a:off x="5019675" y="3570276"/>
            <a:ext cx="2406500" cy="23745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FB93-3987-4EFC-BB77-1799794B0BDB}"/>
              </a:ext>
            </a:extLst>
          </p:cNvPr>
          <p:cNvSpPr>
            <a:spLocks noGrp="1"/>
          </p:cNvSpPr>
          <p:nvPr>
            <p:ph type="title"/>
          </p:nvPr>
        </p:nvSpPr>
        <p:spPr>
          <a:xfrm>
            <a:off x="1251582" y="-174696"/>
            <a:ext cx="9905998" cy="1478570"/>
          </a:xfrm>
        </p:spPr>
        <p:txBody>
          <a:bodyPr/>
          <a:lstStyle/>
          <a:p>
            <a:r>
              <a:rPr lang="en-CA" i="1" dirty="0"/>
              <a:t>Canada business Corporations act</a:t>
            </a:r>
          </a:p>
        </p:txBody>
      </p:sp>
      <p:pic>
        <p:nvPicPr>
          <p:cNvPr id="3" name="Picture 2">
            <a:extLst>
              <a:ext uri="{FF2B5EF4-FFF2-40B4-BE49-F238E27FC236}">
                <a16:creationId xmlns:a16="http://schemas.microsoft.com/office/drawing/2014/main" id="{0619ECAB-DC1E-47D1-8F88-0F72305E1CCF}"/>
              </a:ext>
            </a:extLst>
          </p:cNvPr>
          <p:cNvPicPr>
            <a:picLocks noChangeAspect="1"/>
          </p:cNvPicPr>
          <p:nvPr/>
        </p:nvPicPr>
        <p:blipFill>
          <a:blip r:embed="rId3"/>
          <a:stretch>
            <a:fillRect/>
          </a:stretch>
        </p:blipFill>
        <p:spPr>
          <a:xfrm>
            <a:off x="1251582" y="1003888"/>
            <a:ext cx="8972071" cy="5475981"/>
          </a:xfrm>
          <a:prstGeom prst="rect">
            <a:avLst/>
          </a:prstGeom>
        </p:spPr>
      </p:pic>
    </p:spTree>
    <p:extLst>
      <p:ext uri="{BB962C8B-B14F-4D97-AF65-F5344CB8AC3E}">
        <p14:creationId xmlns:p14="http://schemas.microsoft.com/office/powerpoint/2010/main" val="34119673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FB93-3987-4EFC-BB77-1799794B0BDB}"/>
              </a:ext>
            </a:extLst>
          </p:cNvPr>
          <p:cNvSpPr>
            <a:spLocks noGrp="1"/>
          </p:cNvSpPr>
          <p:nvPr>
            <p:ph type="title"/>
          </p:nvPr>
        </p:nvSpPr>
        <p:spPr>
          <a:xfrm>
            <a:off x="1251582" y="-174696"/>
            <a:ext cx="9905998" cy="1478570"/>
          </a:xfrm>
        </p:spPr>
        <p:txBody>
          <a:bodyPr/>
          <a:lstStyle/>
          <a:p>
            <a:r>
              <a:rPr lang="en-CA" i="1" dirty="0"/>
              <a:t>Canada business Corporations act</a:t>
            </a:r>
          </a:p>
        </p:txBody>
      </p:sp>
      <p:sp>
        <p:nvSpPr>
          <p:cNvPr id="5" name="Rectangle 4">
            <a:extLst>
              <a:ext uri="{FF2B5EF4-FFF2-40B4-BE49-F238E27FC236}">
                <a16:creationId xmlns:a16="http://schemas.microsoft.com/office/drawing/2014/main" id="{45BC7857-6C4A-4F2A-967D-B4E7D41CD895}"/>
              </a:ext>
            </a:extLst>
          </p:cNvPr>
          <p:cNvSpPr/>
          <p:nvPr/>
        </p:nvSpPr>
        <p:spPr>
          <a:xfrm>
            <a:off x="3048000" y="1723994"/>
            <a:ext cx="6096000" cy="3785652"/>
          </a:xfrm>
          <a:prstGeom prst="rect">
            <a:avLst/>
          </a:prstGeom>
        </p:spPr>
        <p:txBody>
          <a:bodyPr>
            <a:spAutoFit/>
          </a:bodyPr>
          <a:lstStyle/>
          <a:p>
            <a:r>
              <a:rPr lang="en-CA" sz="2400" b="1" i="1" dirty="0">
                <a:solidFill>
                  <a:schemeClr val="bg1"/>
                </a:solidFill>
              </a:rPr>
              <a:t>Officer</a:t>
            </a:r>
            <a:r>
              <a:rPr lang="en-CA" sz="2400" b="1" i="1" dirty="0"/>
              <a:t> </a:t>
            </a:r>
            <a:r>
              <a:rPr lang="en-CA" sz="2400" dirty="0"/>
              <a:t>means an individual appointed as an officer under section 121, the chairperson of the board of directors, the president, a vice-president, the secretary, the treasurer, the comptroller, </a:t>
            </a:r>
            <a:r>
              <a:rPr lang="en-CA" sz="2400" b="1" dirty="0">
                <a:solidFill>
                  <a:schemeClr val="bg1"/>
                </a:solidFill>
              </a:rPr>
              <a:t>the general counsel</a:t>
            </a:r>
            <a:r>
              <a:rPr lang="en-CA" sz="2400" dirty="0"/>
              <a:t>, the general manager, a managing director, of a corporation, </a:t>
            </a:r>
            <a:r>
              <a:rPr lang="en-CA" sz="2400" b="1" dirty="0">
                <a:solidFill>
                  <a:schemeClr val="bg1"/>
                </a:solidFill>
              </a:rPr>
              <a:t>or any other individual who performs functions for a corporation similar to those normally performed by an individual occupying any of those offices;</a:t>
            </a:r>
          </a:p>
        </p:txBody>
      </p:sp>
    </p:spTree>
    <p:extLst>
      <p:ext uri="{BB962C8B-B14F-4D97-AF65-F5344CB8AC3E}">
        <p14:creationId xmlns:p14="http://schemas.microsoft.com/office/powerpoint/2010/main" val="18639521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33B09-4F8B-4052-BCB1-A2FC503FA0EA}"/>
              </a:ext>
            </a:extLst>
          </p:cNvPr>
          <p:cNvSpPr>
            <a:spLocks noGrp="1"/>
          </p:cNvSpPr>
          <p:nvPr>
            <p:ph type="title"/>
          </p:nvPr>
        </p:nvSpPr>
        <p:spPr/>
        <p:txBody>
          <a:bodyPr/>
          <a:lstStyle/>
          <a:p>
            <a:r>
              <a:rPr lang="en-CA" dirty="0" err="1"/>
              <a:t>Constating</a:t>
            </a:r>
            <a:r>
              <a:rPr lang="en-CA" dirty="0"/>
              <a:t> documents	</a:t>
            </a:r>
          </a:p>
        </p:txBody>
      </p:sp>
      <p:sp>
        <p:nvSpPr>
          <p:cNvPr id="3" name="Content Placeholder 2">
            <a:extLst>
              <a:ext uri="{FF2B5EF4-FFF2-40B4-BE49-F238E27FC236}">
                <a16:creationId xmlns:a16="http://schemas.microsoft.com/office/drawing/2014/main" id="{D6EE4DB6-ADF8-444B-A273-FB312D0B38D8}"/>
              </a:ext>
            </a:extLst>
          </p:cNvPr>
          <p:cNvSpPr>
            <a:spLocks noGrp="1"/>
          </p:cNvSpPr>
          <p:nvPr>
            <p:ph idx="1"/>
          </p:nvPr>
        </p:nvSpPr>
        <p:spPr/>
        <p:txBody>
          <a:bodyPr>
            <a:normAutofit/>
          </a:bodyPr>
          <a:lstStyle/>
          <a:p>
            <a:r>
              <a:rPr lang="en-CA" dirty="0"/>
              <a:t>An employer must also be permitted by </a:t>
            </a:r>
            <a:r>
              <a:rPr lang="en-CA" dirty="0" err="1"/>
              <a:t>constating</a:t>
            </a:r>
            <a:r>
              <a:rPr lang="en-CA" dirty="0"/>
              <a:t> documents to grant an indemnity </a:t>
            </a:r>
          </a:p>
          <a:p>
            <a:r>
              <a:rPr lang="en-CA" dirty="0"/>
              <a:t>For example, the articles of incorporation usually have specific indemnity provisions </a:t>
            </a:r>
          </a:p>
          <a:p>
            <a:endParaRPr lang="en-CA" dirty="0"/>
          </a:p>
        </p:txBody>
      </p:sp>
    </p:spTree>
    <p:extLst>
      <p:ext uri="{BB962C8B-B14F-4D97-AF65-F5344CB8AC3E}">
        <p14:creationId xmlns:p14="http://schemas.microsoft.com/office/powerpoint/2010/main" val="1269203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AA2A06-7BE1-4E52-901D-BCE0FF527AF1}"/>
              </a:ext>
            </a:extLst>
          </p:cNvPr>
          <p:cNvSpPr txBox="1"/>
          <p:nvPr/>
        </p:nvSpPr>
        <p:spPr>
          <a:xfrm>
            <a:off x="904085" y="628233"/>
            <a:ext cx="10708396" cy="5601533"/>
          </a:xfrm>
          <a:prstGeom prst="rect">
            <a:avLst/>
          </a:prstGeom>
          <a:noFill/>
        </p:spPr>
        <p:txBody>
          <a:bodyPr wrap="square" rtlCol="0">
            <a:spAutoFit/>
          </a:bodyPr>
          <a:lstStyle/>
          <a:p>
            <a:r>
              <a:rPr lang="en-CA" sz="1600" b="1" dirty="0">
                <a:solidFill>
                  <a:schemeClr val="bg1"/>
                </a:solidFill>
              </a:rPr>
              <a:t>21. Indemnification </a:t>
            </a:r>
          </a:p>
          <a:p>
            <a:r>
              <a:rPr lang="en-CA" sz="1600" dirty="0"/>
              <a:t>In this Article 21: </a:t>
            </a:r>
          </a:p>
          <a:p>
            <a:pPr marL="342900" indent="-342900">
              <a:buAutoNum type="arabicParenBoth"/>
            </a:pPr>
            <a:r>
              <a:rPr lang="en-CA" sz="1600" b="1" dirty="0">
                <a:solidFill>
                  <a:schemeClr val="bg1"/>
                </a:solidFill>
              </a:rPr>
              <a:t>“eligible penalty” </a:t>
            </a:r>
            <a:r>
              <a:rPr lang="en-CA" sz="1600" dirty="0"/>
              <a:t>means a judgment, penalty or fine awarded or imposed in, or an amount paid in settlement of, an eligible proceeding; </a:t>
            </a:r>
          </a:p>
          <a:p>
            <a:endParaRPr lang="en-CA" sz="1600" dirty="0"/>
          </a:p>
          <a:p>
            <a:r>
              <a:rPr lang="en-CA" sz="1600" dirty="0"/>
              <a:t>(2) “eligible proceeding” means a legal proceeding or investigative action, whether current, threatened, pending or completed, in which </a:t>
            </a:r>
            <a:r>
              <a:rPr lang="en-CA" sz="1600" b="1" dirty="0">
                <a:solidFill>
                  <a:schemeClr val="bg1"/>
                </a:solidFill>
              </a:rPr>
              <a:t>a director, former director or alternate director of the Company (an “eligible party”) </a:t>
            </a:r>
            <a:r>
              <a:rPr lang="en-CA" sz="1600" dirty="0"/>
              <a:t>or </a:t>
            </a:r>
            <a:r>
              <a:rPr lang="en-CA" sz="1600" b="1" dirty="0">
                <a:solidFill>
                  <a:schemeClr val="bg1"/>
                </a:solidFill>
              </a:rPr>
              <a:t>any of the heirs and legal personal representatives of the eligible party</a:t>
            </a:r>
            <a:r>
              <a:rPr lang="en-CA" sz="1600" dirty="0"/>
              <a:t>, by reason of the eligible party being or having been a director or alternate director of the Company: </a:t>
            </a:r>
          </a:p>
          <a:p>
            <a:pPr lvl="1"/>
            <a:r>
              <a:rPr lang="en-CA" sz="1600" dirty="0"/>
              <a:t>(a) is or may be joined as a party; or </a:t>
            </a:r>
          </a:p>
          <a:p>
            <a:pPr lvl="1"/>
            <a:r>
              <a:rPr lang="en-CA" sz="1600" dirty="0"/>
              <a:t>(b) is or may be liable for or in respect of a judgment, penalty or fine in, or expenses related to, the proceeding; </a:t>
            </a:r>
          </a:p>
          <a:p>
            <a:pPr lvl="1"/>
            <a:endParaRPr lang="en-CA" sz="1600" dirty="0"/>
          </a:p>
          <a:p>
            <a:r>
              <a:rPr lang="en-CA" sz="1600" dirty="0"/>
              <a:t>21.2 Mandatory Indemnification of Directors </a:t>
            </a:r>
          </a:p>
          <a:p>
            <a:r>
              <a:rPr lang="en-CA" sz="1600" dirty="0"/>
              <a:t>Subject to the </a:t>
            </a:r>
            <a:r>
              <a:rPr lang="en-CA" sz="1600" i="1" dirty="0"/>
              <a:t>Business Corporations Act</a:t>
            </a:r>
            <a:r>
              <a:rPr lang="en-CA" sz="1600" dirty="0"/>
              <a:t>, the Company must indemnify a director, former director or alternate director of the Company and his or her heirs and legal personal representatives against all eligible penalties to which such person is or may be liable, and the Company must, after the final disposition of an eligible proceeding, pay the expenses actually and reasonably incurred by such person in respect of that proceeding. Each director and alternate director is deemed to have contracted with the Company on the terms of the indemnity contained in this </a:t>
            </a:r>
          </a:p>
          <a:p>
            <a:endParaRPr lang="en-CA" sz="1600" dirty="0"/>
          </a:p>
          <a:p>
            <a:r>
              <a:rPr lang="en-CA" sz="1600" dirty="0"/>
              <a:t>Article 21.2. </a:t>
            </a:r>
          </a:p>
          <a:p>
            <a:r>
              <a:rPr lang="en-CA" sz="1600" b="1" dirty="0">
                <a:solidFill>
                  <a:schemeClr val="bg1"/>
                </a:solidFill>
              </a:rPr>
              <a:t>21.3 Permitted Indemnification </a:t>
            </a:r>
          </a:p>
          <a:p>
            <a:r>
              <a:rPr lang="en-CA" sz="1600" b="1" dirty="0">
                <a:solidFill>
                  <a:schemeClr val="bg1"/>
                </a:solidFill>
              </a:rPr>
              <a:t>Subject to any restrictions in the </a:t>
            </a:r>
            <a:r>
              <a:rPr lang="en-CA" sz="1600" b="1" i="1" dirty="0">
                <a:solidFill>
                  <a:schemeClr val="bg1"/>
                </a:solidFill>
              </a:rPr>
              <a:t>Business Corporations Act</a:t>
            </a:r>
            <a:r>
              <a:rPr lang="en-CA" sz="1600" b="1" dirty="0">
                <a:solidFill>
                  <a:schemeClr val="bg1"/>
                </a:solidFill>
              </a:rPr>
              <a:t>, the Company may indemnify any person. </a:t>
            </a:r>
            <a:endParaRPr lang="en-CA" b="1" dirty="0">
              <a:solidFill>
                <a:schemeClr val="bg1"/>
              </a:solidFill>
            </a:endParaRPr>
          </a:p>
        </p:txBody>
      </p:sp>
    </p:spTree>
    <p:extLst>
      <p:ext uri="{BB962C8B-B14F-4D97-AF65-F5344CB8AC3E}">
        <p14:creationId xmlns:p14="http://schemas.microsoft.com/office/powerpoint/2010/main" val="3630754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9ED15-2B07-4C6F-8C76-CA36197963C5}"/>
              </a:ext>
            </a:extLst>
          </p:cNvPr>
          <p:cNvSpPr>
            <a:spLocks noGrp="1"/>
          </p:cNvSpPr>
          <p:nvPr>
            <p:ph type="ctrTitle"/>
          </p:nvPr>
        </p:nvSpPr>
        <p:spPr>
          <a:xfrm>
            <a:off x="1524000" y="1122363"/>
            <a:ext cx="9144000" cy="2387600"/>
          </a:xfrm>
        </p:spPr>
        <p:txBody>
          <a:bodyPr/>
          <a:lstStyle/>
          <a:p>
            <a:r>
              <a:rPr lang="en-US" b="1" dirty="0"/>
              <a:t>Privilege and confidentiality</a:t>
            </a:r>
            <a:endParaRPr lang="en-GB" b="1" dirty="0"/>
          </a:p>
        </p:txBody>
      </p:sp>
      <p:sp>
        <p:nvSpPr>
          <p:cNvPr id="3" name="Subtitle 2">
            <a:extLst>
              <a:ext uri="{FF2B5EF4-FFF2-40B4-BE49-F238E27FC236}">
                <a16:creationId xmlns:a16="http://schemas.microsoft.com/office/drawing/2014/main" id="{8469D38F-63E5-4F10-BC39-CBA084FD1B1F}"/>
              </a:ext>
            </a:extLst>
          </p:cNvPr>
          <p:cNvSpPr>
            <a:spLocks noGrp="1"/>
          </p:cNvSpPr>
          <p:nvPr>
            <p:ph type="subTitle" idx="1"/>
          </p:nvPr>
        </p:nvSpPr>
        <p:spPr>
          <a:xfrm>
            <a:off x="1524000" y="3602038"/>
            <a:ext cx="9144000" cy="1655762"/>
          </a:xfrm>
        </p:spPr>
        <p:txBody>
          <a:bodyPr/>
          <a:lstStyle/>
          <a:p>
            <a:r>
              <a:rPr lang="en-US" dirty="0"/>
              <a:t>Ethical concerns for in-house counsel</a:t>
            </a:r>
            <a:endParaRPr lang="en-GB" dirty="0"/>
          </a:p>
        </p:txBody>
      </p:sp>
    </p:spTree>
    <p:extLst>
      <p:ext uri="{BB962C8B-B14F-4D97-AF65-F5344CB8AC3E}">
        <p14:creationId xmlns:p14="http://schemas.microsoft.com/office/powerpoint/2010/main" val="2499789589"/>
      </p:ext>
    </p:extLst>
  </p:cSld>
  <p:clrMapOvr>
    <a:masterClrMapping/>
  </p:clrMapOvr>
  <mc:AlternateContent xmlns:mc="http://schemas.openxmlformats.org/markup-compatibility/2006">
    <mc:Choice xmlns:p14="http://schemas.microsoft.com/office/powerpoint/2010/main" Requires="p14">
      <p:transition spd="slow" p14:dur="2000" advTm="1975"/>
    </mc:Choice>
    <mc:Fallback>
      <p:transition spd="slow" advTm="1975"/>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http://29odkrngwwiml6xqsb8nbfh.wpengine.netdna-cdn.com/wp-content/uploads/2014/12/BtWmmvLIIAAhhGi.jpg">
            <a:extLst>
              <a:ext uri="{FF2B5EF4-FFF2-40B4-BE49-F238E27FC236}">
                <a16:creationId xmlns:a16="http://schemas.microsoft.com/office/drawing/2014/main" id="{DF9EBEB3-7A96-41DC-A1E1-98B570AC1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128713"/>
            <a:ext cx="6096000" cy="4600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C865DC3-B748-4489-BCE4-DC327653C8F9}"/>
              </a:ext>
            </a:extLst>
          </p:cNvPr>
          <p:cNvSpPr txBox="1"/>
          <p:nvPr/>
        </p:nvSpPr>
        <p:spPr>
          <a:xfrm>
            <a:off x="3543546" y="5279708"/>
            <a:ext cx="1356114" cy="369332"/>
          </a:xfrm>
          <a:prstGeom prst="rect">
            <a:avLst/>
          </a:prstGeom>
          <a:solidFill>
            <a:schemeClr val="bg1"/>
          </a:solidFill>
        </p:spPr>
        <p:txBody>
          <a:bodyPr wrap="square" rtlCol="0">
            <a:spAutoFit/>
          </a:bodyPr>
          <a:lstStyle/>
          <a:p>
            <a:r>
              <a:rPr lang="en-US" b="1" dirty="0">
                <a:ln w="22225">
                  <a:solidFill>
                    <a:schemeClr val="tx1"/>
                  </a:solidFill>
                  <a:prstDash val="solid"/>
                </a:ln>
                <a:solidFill>
                  <a:schemeClr val="bg1"/>
                </a:solidFill>
              </a:rPr>
              <a:t>SOLICITOR</a:t>
            </a:r>
            <a:endParaRPr lang="en-GB" b="1" dirty="0">
              <a:ln w="22225">
                <a:solidFill>
                  <a:schemeClr val="tx1"/>
                </a:solidFill>
                <a:prstDash val="solid"/>
              </a:ln>
              <a:solidFill>
                <a:schemeClr val="bg1"/>
              </a:solidFill>
            </a:endParaRPr>
          </a:p>
        </p:txBody>
      </p:sp>
      <p:pic>
        <p:nvPicPr>
          <p:cNvPr id="5" name="Picture 4" descr="Image result for attorney privilege memes">
            <a:extLst>
              <a:ext uri="{FF2B5EF4-FFF2-40B4-BE49-F238E27FC236}">
                <a16:creationId xmlns:a16="http://schemas.microsoft.com/office/drawing/2014/main" id="{A5E26847-F3A5-4112-8F99-D627320D57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6486" y="1057952"/>
            <a:ext cx="9439028" cy="4742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450909"/>
      </p:ext>
    </p:extLst>
  </p:cSld>
  <p:clrMapOvr>
    <a:masterClrMapping/>
  </p:clrMapOvr>
  <mc:AlternateContent xmlns:mc="http://schemas.openxmlformats.org/markup-compatibility/2006">
    <mc:Choice xmlns:p14="http://schemas.microsoft.com/office/powerpoint/2010/main" Requires="p14">
      <p:transition spd="slow" p14:dur="2000" advTm="1264"/>
    </mc:Choice>
    <mc:Fallback>
      <p:transition spd="slow" advTm="1264"/>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43FE6-E402-47E2-AA2F-D22652FE9685}"/>
              </a:ext>
            </a:extLst>
          </p:cNvPr>
          <p:cNvSpPr>
            <a:spLocks noGrp="1"/>
          </p:cNvSpPr>
          <p:nvPr>
            <p:ph type="title"/>
          </p:nvPr>
        </p:nvSpPr>
        <p:spPr/>
        <p:txBody>
          <a:bodyPr/>
          <a:lstStyle/>
          <a:p>
            <a:r>
              <a:rPr lang="en-US" dirty="0"/>
              <a:t>What is solicitor-client privilege? </a:t>
            </a:r>
            <a:endParaRPr lang="en-GB" dirty="0"/>
          </a:p>
        </p:txBody>
      </p:sp>
      <p:sp>
        <p:nvSpPr>
          <p:cNvPr id="3" name="Content Placeholder 2">
            <a:extLst>
              <a:ext uri="{FF2B5EF4-FFF2-40B4-BE49-F238E27FC236}">
                <a16:creationId xmlns:a16="http://schemas.microsoft.com/office/drawing/2014/main" id="{F74F7BEC-FE59-4ADC-990C-390F3396A1E2}"/>
              </a:ext>
            </a:extLst>
          </p:cNvPr>
          <p:cNvSpPr>
            <a:spLocks noGrp="1"/>
          </p:cNvSpPr>
          <p:nvPr>
            <p:ph idx="1"/>
          </p:nvPr>
        </p:nvSpPr>
        <p:spPr/>
        <p:txBody>
          <a:bodyPr>
            <a:normAutofit lnSpcReduction="10000"/>
          </a:bodyPr>
          <a:lstStyle/>
          <a:p>
            <a:pPr marL="0" indent="0">
              <a:buNone/>
            </a:pPr>
            <a:r>
              <a:rPr lang="en-GB" dirty="0"/>
              <a:t>Arises when:</a:t>
            </a:r>
          </a:p>
          <a:p>
            <a:pPr marL="514350" indent="-514350">
              <a:buFont typeface="+mj-lt"/>
              <a:buAutoNum type="arabicPeriod"/>
            </a:pPr>
            <a:r>
              <a:rPr lang="en-GB" dirty="0"/>
              <a:t>Where legal advice of any kind is sought</a:t>
            </a:r>
          </a:p>
          <a:p>
            <a:pPr marL="514350" indent="-514350">
              <a:buFont typeface="+mj-lt"/>
              <a:buAutoNum type="arabicPeriod"/>
            </a:pPr>
            <a:r>
              <a:rPr lang="en-GB" dirty="0"/>
              <a:t>From a professional legal adviser in their capacity</a:t>
            </a:r>
          </a:p>
          <a:p>
            <a:pPr marL="514350" indent="-514350">
              <a:buFont typeface="+mj-lt"/>
              <a:buAutoNum type="arabicPeriod"/>
            </a:pPr>
            <a:r>
              <a:rPr lang="en-GB" dirty="0"/>
              <a:t>Communications relating to that purpose</a:t>
            </a:r>
          </a:p>
          <a:p>
            <a:pPr marL="514350" indent="-514350">
              <a:buFont typeface="+mj-lt"/>
              <a:buAutoNum type="arabicPeriod"/>
            </a:pPr>
            <a:r>
              <a:rPr lang="en-GB" dirty="0"/>
              <a:t>Are made in confidence</a:t>
            </a:r>
          </a:p>
          <a:p>
            <a:pPr marL="514350" indent="-514350">
              <a:buFont typeface="+mj-lt"/>
              <a:buAutoNum type="arabicPeriod"/>
            </a:pPr>
            <a:r>
              <a:rPr lang="en-GB" dirty="0"/>
              <a:t>By the client</a:t>
            </a:r>
          </a:p>
          <a:p>
            <a:pPr marL="514350" indent="-514350">
              <a:buFont typeface="+mj-lt"/>
              <a:buAutoNum type="arabicPeriod"/>
            </a:pPr>
            <a:r>
              <a:rPr lang="en-GB" dirty="0"/>
              <a:t>Are at their instance permanently protected</a:t>
            </a:r>
          </a:p>
          <a:p>
            <a:pPr marL="514350" indent="-514350">
              <a:buFont typeface="+mj-lt"/>
              <a:buAutoNum type="arabicPeriod"/>
            </a:pPr>
            <a:r>
              <a:rPr lang="en-GB" dirty="0"/>
              <a:t>From disclosure by them or their legal advisor</a:t>
            </a:r>
          </a:p>
          <a:p>
            <a:pPr marL="514350" indent="-514350">
              <a:buFont typeface="+mj-lt"/>
              <a:buAutoNum type="arabicPeriod"/>
            </a:pPr>
            <a:r>
              <a:rPr lang="en-GB" dirty="0"/>
              <a:t>Except if waived</a:t>
            </a:r>
          </a:p>
          <a:p>
            <a:endParaRPr lang="en-GB" dirty="0"/>
          </a:p>
        </p:txBody>
      </p:sp>
      <p:pic>
        <p:nvPicPr>
          <p:cNvPr id="10242" name="Picture 2" descr="Image result for dog question mark">
            <a:extLst>
              <a:ext uri="{FF2B5EF4-FFF2-40B4-BE49-F238E27FC236}">
                <a16:creationId xmlns:a16="http://schemas.microsoft.com/office/drawing/2014/main" id="{68C4A70C-F2B7-4260-B964-50ED55AE8A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6300" y="4714875"/>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263185"/>
      </p:ext>
    </p:extLst>
  </p:cSld>
  <p:clrMapOvr>
    <a:masterClrMapping/>
  </p:clrMapOvr>
  <mc:AlternateContent xmlns:mc="http://schemas.openxmlformats.org/markup-compatibility/2006">
    <mc:Choice xmlns:p14="http://schemas.microsoft.com/office/powerpoint/2010/main" Requires="p14">
      <p:transition spd="slow" p14:dur="2000" advTm="410"/>
    </mc:Choice>
    <mc:Fallback>
      <p:transition spd="slow" advTm="41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43FE6-E402-47E2-AA2F-D22652FE9685}"/>
              </a:ext>
            </a:extLst>
          </p:cNvPr>
          <p:cNvSpPr>
            <a:spLocks noGrp="1"/>
          </p:cNvSpPr>
          <p:nvPr>
            <p:ph type="title"/>
          </p:nvPr>
        </p:nvSpPr>
        <p:spPr/>
        <p:txBody>
          <a:bodyPr/>
          <a:lstStyle/>
          <a:p>
            <a:r>
              <a:rPr lang="en-US" dirty="0"/>
              <a:t>What is solicitor-client privilege? </a:t>
            </a:r>
            <a:endParaRPr lang="en-GB" dirty="0"/>
          </a:p>
        </p:txBody>
      </p:sp>
      <p:sp>
        <p:nvSpPr>
          <p:cNvPr id="3" name="Content Placeholder 2">
            <a:extLst>
              <a:ext uri="{FF2B5EF4-FFF2-40B4-BE49-F238E27FC236}">
                <a16:creationId xmlns:a16="http://schemas.microsoft.com/office/drawing/2014/main" id="{F74F7BEC-FE59-4ADC-990C-390F3396A1E2}"/>
              </a:ext>
            </a:extLst>
          </p:cNvPr>
          <p:cNvSpPr>
            <a:spLocks noGrp="1"/>
          </p:cNvSpPr>
          <p:nvPr>
            <p:ph idx="1"/>
          </p:nvPr>
        </p:nvSpPr>
        <p:spPr/>
        <p:txBody>
          <a:bodyPr/>
          <a:lstStyle/>
          <a:p>
            <a:pPr marL="0" indent="0">
              <a:buNone/>
            </a:pPr>
            <a:r>
              <a:rPr lang="en-GB" dirty="0"/>
              <a:t>Reason for privilege:</a:t>
            </a:r>
          </a:p>
          <a:p>
            <a:pPr marL="0" indent="0">
              <a:buNone/>
            </a:pPr>
            <a:r>
              <a:rPr lang="en-GB" i="1" dirty="0"/>
              <a:t>“the purpose of privilege is to ensure that a solicitor may, for the purpose of preparing himself to advise or conduct proceedings, proceed with complete confidence that the protected information or material he gathers from his client and others for this purpose, and what advice he gives, will not be disclosed to anyone except with the consent of his client”</a:t>
            </a:r>
          </a:p>
          <a:p>
            <a:pPr marL="0" indent="0">
              <a:buNone/>
            </a:pPr>
            <a:r>
              <a:rPr lang="en-GB" i="1" dirty="0"/>
              <a:t>Hodgkinson </a:t>
            </a:r>
            <a:r>
              <a:rPr lang="en-GB" dirty="0"/>
              <a:t>v. </a:t>
            </a:r>
            <a:r>
              <a:rPr lang="en-GB" i="1" dirty="0"/>
              <a:t>Simms </a:t>
            </a:r>
            <a:r>
              <a:rPr lang="en-GB" dirty="0"/>
              <a:t>(BCCA)</a:t>
            </a:r>
          </a:p>
        </p:txBody>
      </p:sp>
      <p:pic>
        <p:nvPicPr>
          <p:cNvPr id="4" name="Picture 2" descr="Image result for dog question mark">
            <a:extLst>
              <a:ext uri="{FF2B5EF4-FFF2-40B4-BE49-F238E27FC236}">
                <a16:creationId xmlns:a16="http://schemas.microsoft.com/office/drawing/2014/main" id="{53C814F1-AC72-4536-B921-10C9692C6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6300" y="4714875"/>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733520"/>
      </p:ext>
    </p:extLst>
  </p:cSld>
  <p:clrMapOvr>
    <a:masterClrMapping/>
  </p:clrMapOvr>
  <mc:AlternateContent xmlns:mc="http://schemas.openxmlformats.org/markup-compatibility/2006">
    <mc:Choice xmlns:p14="http://schemas.microsoft.com/office/powerpoint/2010/main" Requires="p14">
      <p:transition spd="slow" p14:dur="2000" advTm="283"/>
    </mc:Choice>
    <mc:Fallback>
      <p:transition spd="slow" advTm="283"/>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A2282-FB58-4E09-ACCD-A985F17311DA}"/>
              </a:ext>
            </a:extLst>
          </p:cNvPr>
          <p:cNvSpPr>
            <a:spLocks noGrp="1"/>
          </p:cNvSpPr>
          <p:nvPr>
            <p:ph type="title"/>
          </p:nvPr>
        </p:nvSpPr>
        <p:spPr/>
        <p:txBody>
          <a:bodyPr/>
          <a:lstStyle/>
          <a:p>
            <a:r>
              <a:rPr lang="en-US" dirty="0"/>
              <a:t>What is confidentiality	</a:t>
            </a:r>
            <a:endParaRPr lang="en-GB" dirty="0"/>
          </a:p>
        </p:txBody>
      </p:sp>
      <p:sp>
        <p:nvSpPr>
          <p:cNvPr id="3" name="Content Placeholder 2">
            <a:extLst>
              <a:ext uri="{FF2B5EF4-FFF2-40B4-BE49-F238E27FC236}">
                <a16:creationId xmlns:a16="http://schemas.microsoft.com/office/drawing/2014/main" id="{49158375-74E2-485B-8EB9-BAEBA622027F}"/>
              </a:ext>
            </a:extLst>
          </p:cNvPr>
          <p:cNvSpPr>
            <a:spLocks noGrp="1"/>
          </p:cNvSpPr>
          <p:nvPr>
            <p:ph idx="1"/>
          </p:nvPr>
        </p:nvSpPr>
        <p:spPr/>
        <p:txBody>
          <a:bodyPr/>
          <a:lstStyle/>
          <a:p>
            <a:r>
              <a:rPr lang="en-GB" dirty="0"/>
              <a:t>Ethical duty of confidentiality</a:t>
            </a:r>
          </a:p>
          <a:p>
            <a:r>
              <a:rPr lang="en-GB" dirty="0"/>
              <a:t>Applies to all information learnt working for a client</a:t>
            </a:r>
          </a:p>
          <a:p>
            <a:r>
              <a:rPr lang="en-GB" dirty="0"/>
              <a:t>The duty exists regardless of source or confidential status before information became part of the solicitor-client relationship</a:t>
            </a:r>
          </a:p>
          <a:p>
            <a:r>
              <a:rPr lang="en-US" dirty="0"/>
              <a:t>Survives </a:t>
            </a:r>
            <a:r>
              <a:rPr lang="en-GB" dirty="0"/>
              <a:t>the end of the lawyer client relationship (McCormick) </a:t>
            </a:r>
          </a:p>
          <a:p>
            <a:r>
              <a:rPr lang="en-US" dirty="0"/>
              <a:t>Wider than privilege</a:t>
            </a:r>
            <a:endParaRPr lang="en-GB" dirty="0"/>
          </a:p>
          <a:p>
            <a:r>
              <a:rPr lang="en-US" dirty="0"/>
              <a:t>Source of duty </a:t>
            </a:r>
            <a:r>
              <a:rPr lang="en-GB" dirty="0"/>
              <a:t>is the LSBC Code of Professional Conduct 3.3-1</a:t>
            </a:r>
          </a:p>
          <a:p>
            <a:pPr marL="0" indent="0">
              <a:buNone/>
            </a:pPr>
            <a:endParaRPr lang="en-GB" dirty="0"/>
          </a:p>
        </p:txBody>
      </p:sp>
      <p:pic>
        <p:nvPicPr>
          <p:cNvPr id="7170" name="Picture 2" descr="Image result for secret">
            <a:extLst>
              <a:ext uri="{FF2B5EF4-FFF2-40B4-BE49-F238E27FC236}">
                <a16:creationId xmlns:a16="http://schemas.microsoft.com/office/drawing/2014/main" id="{F3932E90-A54A-4901-8A1F-4B7FB14FB3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7215" y="681037"/>
            <a:ext cx="2778023" cy="156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308967"/>
      </p:ext>
    </p:extLst>
  </p:cSld>
  <p:clrMapOvr>
    <a:masterClrMapping/>
  </p:clrMapOvr>
  <mc:AlternateContent xmlns:mc="http://schemas.openxmlformats.org/markup-compatibility/2006">
    <mc:Choice xmlns:p14="http://schemas.microsoft.com/office/powerpoint/2010/main" Requires="p14">
      <p:transition spd="slow" p14:dur="2000" advTm="503"/>
    </mc:Choice>
    <mc:Fallback>
      <p:transition spd="slow" advTm="503"/>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CEE3F-1D59-4685-81C7-C3824ACF5BAF}"/>
              </a:ext>
            </a:extLst>
          </p:cNvPr>
          <p:cNvSpPr>
            <a:spLocks noGrp="1"/>
          </p:cNvSpPr>
          <p:nvPr>
            <p:ph type="title"/>
          </p:nvPr>
        </p:nvSpPr>
        <p:spPr/>
        <p:txBody>
          <a:bodyPr/>
          <a:lstStyle/>
          <a:p>
            <a:r>
              <a:rPr lang="en-US" dirty="0"/>
              <a:t>Exceptions </a:t>
            </a:r>
            <a:endParaRPr lang="en-GB" dirty="0"/>
          </a:p>
        </p:txBody>
      </p:sp>
      <p:graphicFrame>
        <p:nvGraphicFramePr>
          <p:cNvPr id="4" name="Content Placeholder 3">
            <a:extLst>
              <a:ext uri="{FF2B5EF4-FFF2-40B4-BE49-F238E27FC236}">
                <a16:creationId xmlns:a16="http://schemas.microsoft.com/office/drawing/2014/main" id="{F7CB3E49-A87D-4C92-8586-8F2D06F9844F}"/>
              </a:ext>
            </a:extLst>
          </p:cNvPr>
          <p:cNvGraphicFramePr>
            <a:graphicFrameLocks noGrp="1"/>
          </p:cNvGraphicFramePr>
          <p:nvPr>
            <p:ph idx="1"/>
            <p:extLst>
              <p:ext uri="{D42A27DB-BD31-4B8C-83A1-F6EECF244321}">
                <p14:modId xmlns:p14="http://schemas.microsoft.com/office/powerpoint/2010/main" val="4022241825"/>
              </p:ext>
            </p:extLst>
          </p:nvPr>
        </p:nvGraphicFramePr>
        <p:xfrm>
          <a:off x="838200" y="1290955"/>
          <a:ext cx="10515600" cy="7823200"/>
        </p:xfrm>
        <a:graphic>
          <a:graphicData uri="http://schemas.openxmlformats.org/drawingml/2006/table">
            <a:tbl>
              <a:tblPr firstRow="1" bandRow="1">
                <a:tableStyleId>{073A0DAA-6AF3-43AB-8588-CEC1D06C72B9}</a:tableStyleId>
              </a:tblPr>
              <a:tblGrid>
                <a:gridCol w="5257800">
                  <a:extLst>
                    <a:ext uri="{9D8B030D-6E8A-4147-A177-3AD203B41FA5}">
                      <a16:colId xmlns:a16="http://schemas.microsoft.com/office/drawing/2014/main" val="417879107"/>
                    </a:ext>
                  </a:extLst>
                </a:gridCol>
                <a:gridCol w="5257800">
                  <a:extLst>
                    <a:ext uri="{9D8B030D-6E8A-4147-A177-3AD203B41FA5}">
                      <a16:colId xmlns:a16="http://schemas.microsoft.com/office/drawing/2014/main" val="1165872866"/>
                    </a:ext>
                  </a:extLst>
                </a:gridCol>
              </a:tblGrid>
              <a:tr h="370840">
                <a:tc>
                  <a:txBody>
                    <a:bodyPr/>
                    <a:lstStyle/>
                    <a:p>
                      <a:r>
                        <a:rPr lang="en-US" dirty="0"/>
                        <a:t>Solicitor-client privilege</a:t>
                      </a:r>
                      <a:endParaRPr lang="en-GB" dirty="0"/>
                    </a:p>
                  </a:txBody>
                  <a:tcPr/>
                </a:tc>
                <a:tc>
                  <a:txBody>
                    <a:bodyPr/>
                    <a:lstStyle/>
                    <a:p>
                      <a:r>
                        <a:rPr lang="en-US" dirty="0"/>
                        <a:t>Confidentiality</a:t>
                      </a:r>
                      <a:endParaRPr lang="en-GB" dirty="0"/>
                    </a:p>
                  </a:txBody>
                  <a:tcPr/>
                </a:tc>
                <a:extLst>
                  <a:ext uri="{0D108BD9-81ED-4DB2-BD59-A6C34878D82A}">
                    <a16:rowId xmlns:a16="http://schemas.microsoft.com/office/drawing/2014/main" val="172953290"/>
                  </a:ext>
                </a:extLst>
              </a:tr>
              <a:tr h="0">
                <a:tc>
                  <a:txBody>
                    <a:bodyPr/>
                    <a:lstStyle/>
                    <a:p>
                      <a:pPr marL="285750" indent="-285750">
                        <a:buFont typeface="Arial" panose="020B0604020202020204" pitchFamily="34" charset="0"/>
                        <a:buChar char="•"/>
                      </a:pPr>
                      <a:r>
                        <a:rPr lang="en-US" sz="2300" b="1" dirty="0"/>
                        <a:t>Public safety</a:t>
                      </a:r>
                    </a:p>
                    <a:p>
                      <a:pPr marL="285750" indent="-285750">
                        <a:buFont typeface="Arial" panose="020B0604020202020204" pitchFamily="34" charset="0"/>
                        <a:buChar char="•"/>
                      </a:pPr>
                      <a:r>
                        <a:rPr lang="en-US" sz="2300" b="1" dirty="0"/>
                        <a:t>Innocence of an accused</a:t>
                      </a:r>
                    </a:p>
                    <a:p>
                      <a:pPr marL="285750" indent="-285750">
                        <a:buFont typeface="Arial" panose="020B0604020202020204" pitchFamily="34" charset="0"/>
                        <a:buChar char="•"/>
                      </a:pPr>
                      <a:r>
                        <a:rPr lang="en-US" sz="2300" b="1" dirty="0"/>
                        <a:t>Advice to facilitate a crime</a:t>
                      </a:r>
                    </a:p>
                  </a:txBody>
                  <a:tcPr/>
                </a:tc>
                <a:tc>
                  <a:txBody>
                    <a:bodyPr/>
                    <a:lstStyle/>
                    <a:p>
                      <a:pPr marL="285750" indent="-285750">
                        <a:buFont typeface="Arial" panose="020B0604020202020204" pitchFamily="34" charset="0"/>
                        <a:buChar char="•"/>
                      </a:pPr>
                      <a:r>
                        <a:rPr lang="en-US" sz="2300" b="1" dirty="0"/>
                        <a:t>Future harm/public safety (3.3-3)</a:t>
                      </a:r>
                    </a:p>
                    <a:p>
                      <a:pPr marL="285750" indent="-285750">
                        <a:buFont typeface="Arial" panose="020B0604020202020204" pitchFamily="34" charset="0"/>
                        <a:buChar char="•"/>
                      </a:pPr>
                      <a:r>
                        <a:rPr lang="en-US" sz="2300" b="1" kern="1200" dirty="0">
                          <a:effectLst/>
                        </a:rPr>
                        <a:t>Defend misconduct/criminal offence/civil liability by lawyer (3.3-4)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300" b="1" kern="1200" dirty="0">
                          <a:effectLst/>
                        </a:rPr>
                        <a:t>To collect fees (3.3-5)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300" b="1" kern="1200" dirty="0">
                          <a:effectLst/>
                        </a:rPr>
                        <a:t>To secure legal or ethical advice  from another lawyer (3.3-6)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300" b="1" kern="1200" dirty="0">
                          <a:effectLst/>
                        </a:rPr>
                        <a:t>To detect/ resolve conflicts of interest from new employment (3.3-7)</a:t>
                      </a:r>
                      <a:endParaRPr lang="en-GB" sz="2300" b="1" kern="1200" dirty="0">
                        <a:effectLst/>
                      </a:endParaRPr>
                    </a:p>
                    <a:p>
                      <a:pPr marL="285750" indent="-285750">
                        <a:buFont typeface="Arial" panose="020B0604020202020204" pitchFamily="34" charset="0"/>
                        <a:buChar char="•"/>
                      </a:pPr>
                      <a:r>
                        <a:rPr lang="en-GB" sz="2300" b="1" kern="1200" dirty="0">
                          <a:effectLst/>
                        </a:rPr>
                        <a:t>Expressly or impliedly authorized by the client (3.3-1(a))</a:t>
                      </a:r>
                    </a:p>
                    <a:p>
                      <a:pPr marL="285750" indent="-285750">
                        <a:buFont typeface="Arial" panose="020B0604020202020204" pitchFamily="34" charset="0"/>
                        <a:buChar char="•"/>
                      </a:pPr>
                      <a:r>
                        <a:rPr lang="en-GB" sz="2300" b="1" kern="1200" dirty="0">
                          <a:effectLst/>
                        </a:rPr>
                        <a:t>Required by law or a court to do so (3.3-1(b))</a:t>
                      </a:r>
                    </a:p>
                    <a:p>
                      <a:pPr marL="285750" indent="-285750">
                        <a:buFont typeface="Arial" panose="020B0604020202020204" pitchFamily="34" charset="0"/>
                        <a:buChar char="•"/>
                      </a:pPr>
                      <a:r>
                        <a:rPr lang="en-GB" sz="2300" b="1" kern="1200" dirty="0">
                          <a:effectLst/>
                        </a:rPr>
                        <a:t>Required to deliver the information to the Law Society (3.3-1(c))</a:t>
                      </a:r>
                    </a:p>
                    <a:p>
                      <a:pPr marL="0" indent="0">
                        <a:buFont typeface="Arial" panose="020B0604020202020204" pitchFamily="34" charset="0"/>
                        <a:buNone/>
                      </a:pPr>
                      <a:endParaRPr lang="en-GB" sz="2300" b="1" kern="1200" dirty="0">
                        <a:effectLst/>
                      </a:endParaRPr>
                    </a:p>
                    <a:p>
                      <a:endParaRPr lang="en-US" sz="2300" b="1" dirty="0"/>
                    </a:p>
                    <a:p>
                      <a:endParaRPr lang="en-US" sz="2300" b="1" dirty="0"/>
                    </a:p>
                    <a:p>
                      <a:endParaRPr lang="en-GB" sz="2300" b="1" dirty="0"/>
                    </a:p>
                  </a:txBody>
                  <a:tcPr/>
                </a:tc>
                <a:extLst>
                  <a:ext uri="{0D108BD9-81ED-4DB2-BD59-A6C34878D82A}">
                    <a16:rowId xmlns:a16="http://schemas.microsoft.com/office/drawing/2014/main" val="16212125"/>
                  </a:ext>
                </a:extLst>
              </a:tr>
            </a:tbl>
          </a:graphicData>
        </a:graphic>
      </p:graphicFrame>
    </p:spTree>
    <p:extLst>
      <p:ext uri="{BB962C8B-B14F-4D97-AF65-F5344CB8AC3E}">
        <p14:creationId xmlns:p14="http://schemas.microsoft.com/office/powerpoint/2010/main" val="402849563"/>
      </p:ext>
    </p:extLst>
  </p:cSld>
  <p:clrMapOvr>
    <a:masterClrMapping/>
  </p:clrMapOvr>
  <mc:AlternateContent xmlns:mc="http://schemas.openxmlformats.org/markup-compatibility/2006">
    <mc:Choice xmlns:p14="http://schemas.microsoft.com/office/powerpoint/2010/main" Requires="p14">
      <p:transition spd="slow" p14:dur="2000" advTm="43411"/>
    </mc:Choice>
    <mc:Fallback>
      <p:transition spd="slow" advTm="4341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cxnSp>
        <p:nvCxnSpPr>
          <p:cNvPr id="259" name="Google Shape;259;p45"/>
          <p:cNvCxnSpPr/>
          <p:nvPr/>
        </p:nvCxnSpPr>
        <p:spPr>
          <a:xfrm rot="10800000">
            <a:off x="5916612" y="5321300"/>
            <a:ext cx="358775" cy="0"/>
          </a:xfrm>
          <a:prstGeom prst="straightConnector1">
            <a:avLst/>
          </a:prstGeom>
          <a:noFill/>
          <a:ln w="63500" cap="flat" cmpd="sng">
            <a:solidFill>
              <a:schemeClr val="lt1"/>
            </a:solidFill>
            <a:prstDash val="solid"/>
            <a:miter lim="800000"/>
            <a:headEnd type="none" w="med" len="med"/>
            <a:tailEnd type="none" w="med" len="med"/>
          </a:ln>
        </p:spPr>
      </p:cxnSp>
      <p:sp>
        <p:nvSpPr>
          <p:cNvPr id="260" name="Google Shape;260;p45"/>
          <p:cNvSpPr txBox="1"/>
          <p:nvPr/>
        </p:nvSpPr>
        <p:spPr>
          <a:xfrm>
            <a:off x="838200" y="5475287"/>
            <a:ext cx="10515600" cy="592137"/>
          </a:xfrm>
          <a:prstGeom prst="rect">
            <a:avLst/>
          </a:prstGeom>
          <a:noFill/>
          <a:ln>
            <a:noFill/>
          </a:ln>
        </p:spPr>
        <p:txBody>
          <a:bodyPr spcFirstLastPara="1" wrap="square" lIns="91425" tIns="45700" rIns="91425" bIns="45700" anchor="ctr" anchorCtr="0">
            <a:noAutofit/>
          </a:bodyPr>
          <a:lstStyle/>
          <a:p>
            <a:pPr marL="0" marR="0" lvl="2" indent="0" algn="ctr" defTabSz="914400" rtl="0" eaLnBrk="1" fontAlgn="auto" latinLnBrk="0" hangingPunct="1">
              <a:lnSpc>
                <a:spcPct val="90000"/>
              </a:lnSpc>
              <a:spcBef>
                <a:spcPts val="0"/>
              </a:spcBef>
              <a:spcAft>
                <a:spcPts val="0"/>
              </a:spcAft>
              <a:buClr>
                <a:srgbClr val="808080"/>
              </a:buClr>
              <a:buSzPts val="1400"/>
              <a:buFont typeface="Muli"/>
              <a:buNone/>
              <a:tabLst/>
              <a:defRPr/>
            </a:pPr>
            <a:r>
              <a:rPr kumimoji="0" lang="en-US" sz="1400" b="0" i="0" u="none" strike="noStrike" kern="0" cap="none" spc="0" normalizeH="0" baseline="0" noProof="0">
                <a:ln>
                  <a:noFill/>
                </a:ln>
                <a:solidFill>
                  <a:srgbClr val="808080"/>
                </a:solidFill>
                <a:effectLst/>
                <a:uLnTx/>
                <a:uFillTx/>
                <a:latin typeface="Muli"/>
                <a:ea typeface="Muli"/>
                <a:cs typeface="Muli"/>
                <a:sym typeface="Muli"/>
              </a:rPr>
              <a:t>BY JUSTIN KLASSEN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61;p45"/>
          <p:cNvSpPr txBox="1"/>
          <p:nvPr/>
        </p:nvSpPr>
        <p:spPr>
          <a:xfrm>
            <a:off x="838200" y="1735137"/>
            <a:ext cx="10515600" cy="3210000"/>
          </a:xfrm>
          <a:prstGeom prst="rect">
            <a:avLst/>
          </a:prstGeom>
          <a:noFill/>
          <a:ln w="63500" cap="flat" cmpd="sng">
            <a:solidFill>
              <a:schemeClr val="lt1"/>
            </a:solidFill>
            <a:prstDash val="solid"/>
            <a:miter lim="800000"/>
            <a:headEnd type="none" w="sm" len="sm"/>
            <a:tailEnd type="none" w="sm" len="sm"/>
          </a:ln>
        </p:spPr>
        <p:txBody>
          <a:bodyPr spcFirstLastPara="1" wrap="square" lIns="1080000" tIns="720000" rIns="1080000" bIns="3600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8000"/>
              <a:buFont typeface="Muli Black"/>
              <a:buNone/>
              <a:tabLst/>
              <a:defRPr/>
            </a:pPr>
            <a:r>
              <a:rPr kumimoji="0" lang="en-US" sz="6000" b="1" i="0" u="none" strike="noStrike" kern="0" cap="none" spc="0" normalizeH="0" baseline="0" noProof="0">
                <a:ln>
                  <a:noFill/>
                </a:ln>
                <a:solidFill>
                  <a:srgbClr val="FFFFFF"/>
                </a:solidFill>
                <a:effectLst/>
                <a:uLnTx/>
                <a:uFillTx/>
                <a:latin typeface="Muli Black"/>
                <a:ea typeface="Muli Black"/>
                <a:cs typeface="Muli Black"/>
                <a:sym typeface="Muli Black"/>
              </a:rPr>
              <a:t>ETHICAL</a:t>
            </a:r>
            <a:endParaRPr kumimoji="0" sz="6000" b="1" i="0" u="none" strike="noStrike" kern="0" cap="none" spc="0" normalizeH="0" baseline="0" noProof="0">
              <a:ln>
                <a:noFill/>
              </a:ln>
              <a:solidFill>
                <a:srgbClr val="FFFFFF"/>
              </a:solidFill>
              <a:effectLst/>
              <a:uLnTx/>
              <a:uFillTx/>
              <a:latin typeface="Muli Black"/>
              <a:ea typeface="Muli Black"/>
              <a:cs typeface="Muli Black"/>
              <a:sym typeface="Muli Black"/>
            </a:endParaRPr>
          </a:p>
          <a:p>
            <a:pPr marL="0" marR="0" lvl="0" indent="0" algn="ctr" defTabSz="914400" rtl="0" eaLnBrk="1" fontAlgn="auto" latinLnBrk="0" hangingPunct="1">
              <a:lnSpc>
                <a:spcPct val="90000"/>
              </a:lnSpc>
              <a:spcBef>
                <a:spcPts val="0"/>
              </a:spcBef>
              <a:spcAft>
                <a:spcPts val="0"/>
              </a:spcAft>
              <a:buClr>
                <a:srgbClr val="FFFFFF"/>
              </a:buClr>
              <a:buSzPts val="8000"/>
              <a:buFont typeface="Muli Black"/>
              <a:buNone/>
              <a:tabLst/>
              <a:defRPr/>
            </a:pPr>
            <a:r>
              <a:rPr kumimoji="0" lang="en-US" sz="6000" b="1" i="0" u="none" strike="noStrike" kern="0" cap="none" spc="0" normalizeH="0" baseline="0" noProof="0">
                <a:ln>
                  <a:noFill/>
                </a:ln>
                <a:solidFill>
                  <a:srgbClr val="FFFFFF"/>
                </a:solidFill>
                <a:effectLst/>
                <a:uLnTx/>
                <a:uFillTx/>
                <a:latin typeface="Muli Black"/>
                <a:ea typeface="Muli Black"/>
                <a:cs typeface="Muli Black"/>
                <a:sym typeface="Muli Black"/>
              </a:rPr>
              <a:t>INVESTIGATIONS</a:t>
            </a:r>
            <a:endParaRPr kumimoji="0" sz="6000"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62;p45"/>
          <p:cNvSpPr txBox="1"/>
          <p:nvPr/>
        </p:nvSpPr>
        <p:spPr>
          <a:xfrm>
            <a:off x="3734088" y="1376350"/>
            <a:ext cx="4723800" cy="719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Muli Black"/>
              <a:buNone/>
              <a:tabLst/>
              <a:defRPr/>
            </a:pPr>
            <a:r>
              <a:rPr kumimoji="0" lang="en-US" sz="2000" b="1" i="0" u="none" strike="noStrike" kern="0" cap="none" spc="0" normalizeH="0" baseline="0" noProof="0">
                <a:ln>
                  <a:noFill/>
                </a:ln>
                <a:solidFill>
                  <a:srgbClr val="000000"/>
                </a:solidFill>
                <a:effectLst/>
                <a:uLnTx/>
                <a:uFillTx/>
                <a:latin typeface="Muli Black"/>
                <a:ea typeface="Muli Black"/>
                <a:cs typeface="Muli Black"/>
                <a:sym typeface="Muli Black"/>
              </a:rPr>
              <a:t>IN-HOUSE CORPORATE COUNCIL</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5240-8515-4D84-BB6D-85E10F0F116F}"/>
              </a:ext>
            </a:extLst>
          </p:cNvPr>
          <p:cNvSpPr>
            <a:spLocks noGrp="1"/>
          </p:cNvSpPr>
          <p:nvPr>
            <p:ph type="title"/>
          </p:nvPr>
        </p:nvSpPr>
        <p:spPr/>
        <p:txBody>
          <a:bodyPr/>
          <a:lstStyle/>
          <a:p>
            <a:r>
              <a:rPr lang="en-US" dirty="0"/>
              <a:t>Application to in-house counsel</a:t>
            </a:r>
            <a:endParaRPr lang="en-GB" dirty="0"/>
          </a:p>
        </p:txBody>
      </p:sp>
      <p:sp>
        <p:nvSpPr>
          <p:cNvPr id="3" name="Content Placeholder 2">
            <a:extLst>
              <a:ext uri="{FF2B5EF4-FFF2-40B4-BE49-F238E27FC236}">
                <a16:creationId xmlns:a16="http://schemas.microsoft.com/office/drawing/2014/main" id="{85FFBEDA-818B-4667-B16C-355BF75AF402}"/>
              </a:ext>
            </a:extLst>
          </p:cNvPr>
          <p:cNvSpPr>
            <a:spLocks noGrp="1"/>
          </p:cNvSpPr>
          <p:nvPr>
            <p:ph idx="1"/>
          </p:nvPr>
        </p:nvSpPr>
        <p:spPr/>
        <p:txBody>
          <a:bodyPr/>
          <a:lstStyle/>
          <a:p>
            <a:r>
              <a:rPr lang="en-US" dirty="0"/>
              <a:t>Does solicitor-client privilege apply the same way to in-house counsel?</a:t>
            </a:r>
          </a:p>
          <a:p>
            <a:pPr lvl="1"/>
            <a:r>
              <a:rPr lang="en-US" dirty="0">
                <a:solidFill>
                  <a:schemeClr val="accent6">
                    <a:lumMod val="50000"/>
                  </a:schemeClr>
                </a:solidFill>
              </a:rPr>
              <a:t>YES</a:t>
            </a:r>
          </a:p>
          <a:p>
            <a:r>
              <a:rPr lang="en-US" dirty="0"/>
              <a:t>Does the duty to maintain confidentiality apply to in-house counsel?</a:t>
            </a:r>
          </a:p>
          <a:p>
            <a:pPr lvl="1"/>
            <a:r>
              <a:rPr lang="en-US" dirty="0">
                <a:solidFill>
                  <a:schemeClr val="accent6">
                    <a:lumMod val="50000"/>
                  </a:schemeClr>
                </a:solidFill>
              </a:rPr>
              <a:t>YES</a:t>
            </a:r>
          </a:p>
          <a:p>
            <a:r>
              <a:rPr lang="en-US" dirty="0"/>
              <a:t>Do special concerns arise?</a:t>
            </a:r>
          </a:p>
          <a:p>
            <a:pPr lvl="1"/>
            <a:r>
              <a:rPr lang="en-US" dirty="0">
                <a:solidFill>
                  <a:schemeClr val="accent6">
                    <a:lumMod val="50000"/>
                  </a:schemeClr>
                </a:solidFill>
              </a:rPr>
              <a:t>YES</a:t>
            </a:r>
          </a:p>
          <a:p>
            <a:pPr lvl="1"/>
            <a:endParaRPr lang="en-US" dirty="0">
              <a:solidFill>
                <a:schemeClr val="accent6">
                  <a:lumMod val="50000"/>
                </a:schemeClr>
              </a:solidFill>
            </a:endParaRPr>
          </a:p>
          <a:p>
            <a:pPr marL="457200" lvl="1" indent="0">
              <a:buNone/>
            </a:pPr>
            <a:endParaRPr lang="en-GB" dirty="0"/>
          </a:p>
        </p:txBody>
      </p:sp>
      <p:pic>
        <p:nvPicPr>
          <p:cNvPr id="6146" name="Picture 2" descr="https://palmiye.ro/wp-content/uploads/2016/08/jumping_people.png">
            <a:extLst>
              <a:ext uri="{FF2B5EF4-FFF2-40B4-BE49-F238E27FC236}">
                <a16:creationId xmlns:a16="http://schemas.microsoft.com/office/drawing/2014/main" id="{99138D79-4283-4E26-B843-3037340A79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2022" y="3619727"/>
            <a:ext cx="3776595" cy="269217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65691400"/>
      </p:ext>
    </p:extLst>
  </p:cSld>
  <p:clrMapOvr>
    <a:masterClrMapping/>
  </p:clrMapOvr>
  <mc:AlternateContent xmlns:mc="http://schemas.openxmlformats.org/markup-compatibility/2006">
    <mc:Choice xmlns:p14="http://schemas.microsoft.com/office/powerpoint/2010/main" Requires="p14">
      <p:transition spd="slow" p14:dur="2000" advTm="21297"/>
    </mc:Choice>
    <mc:Fallback>
      <p:transition spd="slow" advTm="212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146"/>
                                        </p:tgtEl>
                                        <p:attrNameLst>
                                          <p:attrName>style.visibility</p:attrName>
                                        </p:attrNameLst>
                                      </p:cBhvr>
                                      <p:to>
                                        <p:strVal val="visible"/>
                                      </p:to>
                                    </p:set>
                                    <p:animEffect transition="in" filter="fade">
                                      <p:cBhvr>
                                        <p:cTn id="34"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E5E36-6834-4A2A-908D-70A9784EE211}"/>
              </a:ext>
            </a:extLst>
          </p:cNvPr>
          <p:cNvSpPr>
            <a:spLocks noGrp="1"/>
          </p:cNvSpPr>
          <p:nvPr>
            <p:ph type="title"/>
          </p:nvPr>
        </p:nvSpPr>
        <p:spPr/>
        <p:txBody>
          <a:bodyPr/>
          <a:lstStyle/>
          <a:p>
            <a:r>
              <a:rPr lang="en-US" dirty="0"/>
              <a:t>When does privilege apply?	</a:t>
            </a:r>
            <a:endParaRPr lang="en-GB" dirty="0"/>
          </a:p>
        </p:txBody>
      </p:sp>
      <p:sp>
        <p:nvSpPr>
          <p:cNvPr id="3" name="Content Placeholder 2">
            <a:extLst>
              <a:ext uri="{FF2B5EF4-FFF2-40B4-BE49-F238E27FC236}">
                <a16:creationId xmlns:a16="http://schemas.microsoft.com/office/drawing/2014/main" id="{AFDA61B8-7861-4291-AF0A-217DFEE0A29A}"/>
              </a:ext>
            </a:extLst>
          </p:cNvPr>
          <p:cNvSpPr>
            <a:spLocks noGrp="1"/>
          </p:cNvSpPr>
          <p:nvPr>
            <p:ph idx="1"/>
          </p:nvPr>
        </p:nvSpPr>
        <p:spPr/>
        <p:txBody>
          <a:bodyPr>
            <a:normAutofit/>
          </a:bodyPr>
          <a:lstStyle/>
          <a:p>
            <a:r>
              <a:rPr lang="en-GB" dirty="0"/>
              <a:t>Does not always apply</a:t>
            </a:r>
          </a:p>
          <a:p>
            <a:r>
              <a:rPr lang="en-GB" dirty="0"/>
              <a:t>Will arise when:</a:t>
            </a:r>
          </a:p>
          <a:p>
            <a:pPr marL="514350" indent="-514350">
              <a:buAutoNum type="arabicPeriod"/>
            </a:pPr>
            <a:r>
              <a:rPr lang="en-GB" dirty="0"/>
              <a:t>The communication must be between a solicitor and client</a:t>
            </a:r>
          </a:p>
          <a:p>
            <a:pPr marL="514350" indent="-514350">
              <a:buAutoNum type="arabicPeriod"/>
            </a:pPr>
            <a:r>
              <a:rPr lang="en-GB" dirty="0"/>
              <a:t>The communication must be made in confidence</a:t>
            </a:r>
          </a:p>
          <a:p>
            <a:pPr marL="514350" indent="-514350">
              <a:buAutoNum type="arabicPeriod"/>
            </a:pPr>
            <a:r>
              <a:rPr lang="en-GB" dirty="0"/>
              <a:t>The communication must be made in the course of seeking legal advice</a:t>
            </a:r>
            <a:endParaRPr lang="en-US" dirty="0"/>
          </a:p>
        </p:txBody>
      </p:sp>
    </p:spTree>
    <p:extLst>
      <p:ext uri="{BB962C8B-B14F-4D97-AF65-F5344CB8AC3E}">
        <p14:creationId xmlns:p14="http://schemas.microsoft.com/office/powerpoint/2010/main" val="899214476"/>
      </p:ext>
    </p:extLst>
  </p:cSld>
  <p:clrMapOvr>
    <a:masterClrMapping/>
  </p:clrMapOvr>
  <mc:AlternateContent xmlns:mc="http://schemas.openxmlformats.org/markup-compatibility/2006">
    <mc:Choice xmlns:p14="http://schemas.microsoft.com/office/powerpoint/2010/main" Requires="p14">
      <p:transition spd="slow" p14:dur="2000" advTm="25079"/>
    </mc:Choice>
    <mc:Fallback>
      <p:transition spd="slow" advTm="25079"/>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the corporation">
            <a:extLst>
              <a:ext uri="{FF2B5EF4-FFF2-40B4-BE49-F238E27FC236}">
                <a16:creationId xmlns:a16="http://schemas.microsoft.com/office/drawing/2014/main" id="{CEDB3276-C054-47ED-A918-08B70D9656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9770" y="1726746"/>
            <a:ext cx="9122229" cy="51312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58F0ECB-BD63-48C9-8887-0C0C09BB0612}"/>
              </a:ext>
            </a:extLst>
          </p:cNvPr>
          <p:cNvSpPr>
            <a:spLocks noGrp="1"/>
          </p:cNvSpPr>
          <p:nvPr>
            <p:ph type="title"/>
          </p:nvPr>
        </p:nvSpPr>
        <p:spPr/>
        <p:txBody>
          <a:bodyPr/>
          <a:lstStyle/>
          <a:p>
            <a:r>
              <a:rPr lang="en-US" dirty="0"/>
              <a:t>Who does the privilege belong to?		</a:t>
            </a:r>
            <a:endParaRPr lang="en-GB" dirty="0"/>
          </a:p>
        </p:txBody>
      </p:sp>
      <p:sp>
        <p:nvSpPr>
          <p:cNvPr id="3" name="Content Placeholder 2">
            <a:extLst>
              <a:ext uri="{FF2B5EF4-FFF2-40B4-BE49-F238E27FC236}">
                <a16:creationId xmlns:a16="http://schemas.microsoft.com/office/drawing/2014/main" id="{5F14BB2A-A2A5-4294-848B-4CB0E47DBA87}"/>
              </a:ext>
            </a:extLst>
          </p:cNvPr>
          <p:cNvSpPr>
            <a:spLocks noGrp="1"/>
          </p:cNvSpPr>
          <p:nvPr>
            <p:ph idx="1"/>
          </p:nvPr>
        </p:nvSpPr>
        <p:spPr>
          <a:xfrm>
            <a:off x="838200" y="1825625"/>
            <a:ext cx="10515600" cy="1603375"/>
          </a:xfrm>
        </p:spPr>
        <p:txBody>
          <a:bodyPr/>
          <a:lstStyle/>
          <a:p>
            <a:r>
              <a:rPr lang="en-US" dirty="0"/>
              <a:t>Not the board </a:t>
            </a:r>
          </a:p>
          <a:p>
            <a:r>
              <a:rPr lang="en-US" dirty="0"/>
              <a:t>Not the shareholders </a:t>
            </a:r>
          </a:p>
          <a:p>
            <a:r>
              <a:rPr lang="en-US" b="1" dirty="0">
                <a:solidFill>
                  <a:srgbClr val="FF0000"/>
                </a:solidFill>
              </a:rPr>
              <a:t>The corporation</a:t>
            </a:r>
          </a:p>
          <a:p>
            <a:pPr marL="0" indent="0">
              <a:buNone/>
            </a:pPr>
            <a:endParaRPr lang="en-US" dirty="0"/>
          </a:p>
        </p:txBody>
      </p:sp>
    </p:spTree>
    <p:custDataLst>
      <p:tags r:id="rId1"/>
    </p:custDataLst>
    <p:extLst>
      <p:ext uri="{BB962C8B-B14F-4D97-AF65-F5344CB8AC3E}">
        <p14:creationId xmlns:p14="http://schemas.microsoft.com/office/powerpoint/2010/main" val="1233216725"/>
      </p:ext>
    </p:extLst>
  </p:cSld>
  <p:clrMapOvr>
    <a:masterClrMapping/>
  </p:clrMapOvr>
  <mc:AlternateContent xmlns:mc="http://schemas.openxmlformats.org/markup-compatibility/2006">
    <mc:Choice xmlns:p14="http://schemas.microsoft.com/office/powerpoint/2010/main" Requires="p14">
      <p:transition spd="slow" p14:dur="2000" advTm="13575"/>
    </mc:Choice>
    <mc:Fallback>
      <p:transition spd="slow" advTm="135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076"/>
                                        </p:tgtEl>
                                        <p:attrNameLst>
                                          <p:attrName>style.visibility</p:attrName>
                                        </p:attrNameLst>
                                      </p:cBhvr>
                                      <p:to>
                                        <p:strVal val="visible"/>
                                      </p:to>
                                    </p:set>
                                    <p:animEffect transition="in" filter="fade">
                                      <p:cBhvr>
                                        <p:cTn id="20"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A3A23-E87E-490B-BEBC-E8D2691E7C42}"/>
              </a:ext>
            </a:extLst>
          </p:cNvPr>
          <p:cNvSpPr>
            <a:spLocks noGrp="1"/>
          </p:cNvSpPr>
          <p:nvPr>
            <p:ph type="title"/>
          </p:nvPr>
        </p:nvSpPr>
        <p:spPr/>
        <p:txBody>
          <a:bodyPr/>
          <a:lstStyle/>
          <a:p>
            <a:r>
              <a:rPr lang="en-US" dirty="0"/>
              <a:t>Special concerns for in-house counsel</a:t>
            </a:r>
            <a:endParaRPr lang="en-GB" dirty="0"/>
          </a:p>
        </p:txBody>
      </p:sp>
      <p:sp>
        <p:nvSpPr>
          <p:cNvPr id="3" name="Content Placeholder 2">
            <a:extLst>
              <a:ext uri="{FF2B5EF4-FFF2-40B4-BE49-F238E27FC236}">
                <a16:creationId xmlns:a16="http://schemas.microsoft.com/office/drawing/2014/main" id="{C59C5D8D-4C2F-4FFD-A757-25CDCA3E2C09}"/>
              </a:ext>
            </a:extLst>
          </p:cNvPr>
          <p:cNvSpPr>
            <a:spLocks noGrp="1"/>
          </p:cNvSpPr>
          <p:nvPr>
            <p:ph idx="1"/>
          </p:nvPr>
        </p:nvSpPr>
        <p:spPr/>
        <p:txBody>
          <a:bodyPr/>
          <a:lstStyle/>
          <a:p>
            <a:r>
              <a:rPr lang="en-US" dirty="0"/>
              <a:t>Thoughts?</a:t>
            </a:r>
            <a:endParaRPr lang="en-GB" dirty="0"/>
          </a:p>
        </p:txBody>
      </p:sp>
      <p:pic>
        <p:nvPicPr>
          <p:cNvPr id="4" name="Picture 2" descr="Image result for lab question mark">
            <a:extLst>
              <a:ext uri="{FF2B5EF4-FFF2-40B4-BE49-F238E27FC236}">
                <a16:creationId xmlns:a16="http://schemas.microsoft.com/office/drawing/2014/main" id="{A7902A36-B8CD-4719-9800-DF3523E3A6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995"/>
          <a:stretch/>
        </p:blipFill>
        <p:spPr bwMode="auto">
          <a:xfrm>
            <a:off x="4463142" y="2444886"/>
            <a:ext cx="2558143" cy="2795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212252"/>
      </p:ext>
    </p:extLst>
  </p:cSld>
  <p:clrMapOvr>
    <a:masterClrMapping/>
  </p:clrMapOvr>
  <mc:AlternateContent xmlns:mc="http://schemas.openxmlformats.org/markup-compatibility/2006">
    <mc:Choice xmlns:p14="http://schemas.microsoft.com/office/powerpoint/2010/main" Requires="p14">
      <p:transition spd="slow" p14:dur="2000" advTm="21368"/>
    </mc:Choice>
    <mc:Fallback>
      <p:transition spd="slow" advTm="21368"/>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E5E36-6834-4A2A-908D-70A9784EE211}"/>
              </a:ext>
            </a:extLst>
          </p:cNvPr>
          <p:cNvSpPr>
            <a:spLocks noGrp="1"/>
          </p:cNvSpPr>
          <p:nvPr>
            <p:ph type="title"/>
          </p:nvPr>
        </p:nvSpPr>
        <p:spPr/>
        <p:txBody>
          <a:bodyPr/>
          <a:lstStyle/>
          <a:p>
            <a:r>
              <a:rPr lang="en-US" dirty="0"/>
              <a:t>Special concerns for in-house counsel</a:t>
            </a:r>
            <a:endParaRPr lang="en-GB" dirty="0"/>
          </a:p>
        </p:txBody>
      </p:sp>
      <p:sp>
        <p:nvSpPr>
          <p:cNvPr id="3" name="Content Placeholder 2">
            <a:extLst>
              <a:ext uri="{FF2B5EF4-FFF2-40B4-BE49-F238E27FC236}">
                <a16:creationId xmlns:a16="http://schemas.microsoft.com/office/drawing/2014/main" id="{AFDA61B8-7861-4291-AF0A-217DFEE0A29A}"/>
              </a:ext>
            </a:extLst>
          </p:cNvPr>
          <p:cNvSpPr>
            <a:spLocks noGrp="1"/>
          </p:cNvSpPr>
          <p:nvPr>
            <p:ph idx="1"/>
          </p:nvPr>
        </p:nvSpPr>
        <p:spPr>
          <a:xfrm>
            <a:off x="838200" y="1825625"/>
            <a:ext cx="10515600" cy="4351338"/>
          </a:xfrm>
        </p:spPr>
        <p:txBody>
          <a:bodyPr/>
          <a:lstStyle/>
          <a:p>
            <a:pPr marL="0" indent="0">
              <a:buNone/>
            </a:pPr>
            <a:r>
              <a:rPr lang="en-US" b="1" dirty="0"/>
              <a:t>When acting as the corporate secretary</a:t>
            </a:r>
          </a:p>
          <a:p>
            <a:r>
              <a:rPr lang="en-US" dirty="0"/>
              <a:t>Typically when acting in a non-legal capacity, privilege will not apply</a:t>
            </a:r>
          </a:p>
          <a:p>
            <a:pPr marL="0" indent="0">
              <a:buNone/>
            </a:pPr>
            <a:endParaRPr lang="en-US" dirty="0"/>
          </a:p>
          <a:p>
            <a:pPr marL="0" indent="0">
              <a:buNone/>
            </a:pPr>
            <a:r>
              <a:rPr lang="en-US" b="1" dirty="0"/>
              <a:t>When providing non-legal advice</a:t>
            </a:r>
          </a:p>
          <a:p>
            <a:r>
              <a:rPr lang="en-US" dirty="0"/>
              <a:t>Privilege will </a:t>
            </a:r>
            <a:r>
              <a:rPr lang="en-US" b="1" dirty="0"/>
              <a:t>not</a:t>
            </a:r>
            <a:r>
              <a:rPr lang="en-US" dirty="0"/>
              <a:t> apply to purely business advice</a:t>
            </a:r>
          </a:p>
          <a:p>
            <a:r>
              <a:rPr lang="en-GB" dirty="0"/>
              <a:t>Advice "as to what should be done in the relevant legal context”</a:t>
            </a:r>
          </a:p>
          <a:p>
            <a:r>
              <a:rPr lang="en-US" dirty="0"/>
              <a:t>I</a:t>
            </a:r>
            <a:r>
              <a:rPr lang="en-GB" dirty="0"/>
              <a:t>intertwined business/legal advice has been protected (</a:t>
            </a:r>
            <a:r>
              <a:rPr lang="en-GB" dirty="0">
                <a:solidFill>
                  <a:srgbClr val="FF0000"/>
                </a:solidFill>
              </a:rPr>
              <a:t>risky</a:t>
            </a:r>
            <a:r>
              <a:rPr lang="en-GB" dirty="0"/>
              <a:t>)</a:t>
            </a:r>
            <a:endParaRPr lang="en-US" dirty="0"/>
          </a:p>
        </p:txBody>
      </p:sp>
      <p:pic>
        <p:nvPicPr>
          <p:cNvPr id="11266" name="Picture 2" descr="Image result for risky">
            <a:extLst>
              <a:ext uri="{FF2B5EF4-FFF2-40B4-BE49-F238E27FC236}">
                <a16:creationId xmlns:a16="http://schemas.microsoft.com/office/drawing/2014/main" id="{51F5FAA4-E741-4E75-83A1-4A2334BA48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867"/>
          <a:stretch/>
        </p:blipFill>
        <p:spPr bwMode="auto">
          <a:xfrm>
            <a:off x="8546646" y="5353447"/>
            <a:ext cx="2143125" cy="1647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605017"/>
      </p:ext>
    </p:extLst>
  </p:cSld>
  <p:clrMapOvr>
    <a:masterClrMapping/>
  </p:clrMapOvr>
  <mc:AlternateContent xmlns:mc="http://schemas.openxmlformats.org/markup-compatibility/2006">
    <mc:Choice xmlns:p14="http://schemas.microsoft.com/office/powerpoint/2010/main" Requires="p14">
      <p:transition spd="slow" p14:dur="2000" advTm="30232"/>
    </mc:Choice>
    <mc:Fallback>
      <p:transition spd="slow" advTm="302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E5E36-6834-4A2A-908D-70A9784EE211}"/>
              </a:ext>
            </a:extLst>
          </p:cNvPr>
          <p:cNvSpPr>
            <a:spLocks noGrp="1"/>
          </p:cNvSpPr>
          <p:nvPr>
            <p:ph type="title"/>
          </p:nvPr>
        </p:nvSpPr>
        <p:spPr/>
        <p:txBody>
          <a:bodyPr/>
          <a:lstStyle/>
          <a:p>
            <a:r>
              <a:rPr lang="en-US" dirty="0"/>
              <a:t>Special concerns for in-house counsel</a:t>
            </a:r>
            <a:endParaRPr lang="en-GB" dirty="0"/>
          </a:p>
        </p:txBody>
      </p:sp>
      <p:sp>
        <p:nvSpPr>
          <p:cNvPr id="3" name="Content Placeholder 2">
            <a:extLst>
              <a:ext uri="{FF2B5EF4-FFF2-40B4-BE49-F238E27FC236}">
                <a16:creationId xmlns:a16="http://schemas.microsoft.com/office/drawing/2014/main" id="{AFDA61B8-7861-4291-AF0A-217DFEE0A29A}"/>
              </a:ext>
            </a:extLst>
          </p:cNvPr>
          <p:cNvSpPr>
            <a:spLocks noGrp="1"/>
          </p:cNvSpPr>
          <p:nvPr>
            <p:ph idx="1"/>
          </p:nvPr>
        </p:nvSpPr>
        <p:spPr/>
        <p:txBody>
          <a:bodyPr/>
          <a:lstStyle/>
          <a:p>
            <a:pPr marL="0" indent="0">
              <a:buNone/>
            </a:pPr>
            <a:r>
              <a:rPr lang="en-US" b="1" dirty="0"/>
              <a:t>When asked to comment on ongoing legal issues for the purposes of an audit</a:t>
            </a:r>
          </a:p>
          <a:p>
            <a:r>
              <a:rPr lang="en-US" dirty="0"/>
              <a:t>Joint CBA-AASB policy statement that sets a framework to make disclosures that do not intend to waive privilege</a:t>
            </a:r>
          </a:p>
          <a:p>
            <a:r>
              <a:rPr lang="en-US" dirty="0"/>
              <a:t>Disclosure letter to auditors may not be privileged</a:t>
            </a:r>
          </a:p>
          <a:p>
            <a:r>
              <a:rPr lang="en-US" dirty="0"/>
              <a:t>Subject matter should still retain privilege</a:t>
            </a:r>
          </a:p>
          <a:p>
            <a:r>
              <a:rPr lang="en-US" dirty="0"/>
              <a:t>When disclosure compelled doctrine of limited waiver has been applied</a:t>
            </a:r>
          </a:p>
          <a:p>
            <a:endParaRPr lang="en-US" dirty="0"/>
          </a:p>
        </p:txBody>
      </p:sp>
    </p:spTree>
    <p:extLst>
      <p:ext uri="{BB962C8B-B14F-4D97-AF65-F5344CB8AC3E}">
        <p14:creationId xmlns:p14="http://schemas.microsoft.com/office/powerpoint/2010/main" val="13612327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E5E36-6834-4A2A-908D-70A9784EE211}"/>
              </a:ext>
            </a:extLst>
          </p:cNvPr>
          <p:cNvSpPr>
            <a:spLocks noGrp="1"/>
          </p:cNvSpPr>
          <p:nvPr>
            <p:ph type="title"/>
          </p:nvPr>
        </p:nvSpPr>
        <p:spPr/>
        <p:txBody>
          <a:bodyPr/>
          <a:lstStyle/>
          <a:p>
            <a:r>
              <a:rPr lang="en-US" dirty="0"/>
              <a:t>Special concerns for in-house counsel</a:t>
            </a:r>
            <a:endParaRPr lang="en-GB" dirty="0"/>
          </a:p>
        </p:txBody>
      </p:sp>
      <p:sp>
        <p:nvSpPr>
          <p:cNvPr id="3" name="Content Placeholder 2">
            <a:extLst>
              <a:ext uri="{FF2B5EF4-FFF2-40B4-BE49-F238E27FC236}">
                <a16:creationId xmlns:a16="http://schemas.microsoft.com/office/drawing/2014/main" id="{AFDA61B8-7861-4291-AF0A-217DFEE0A29A}"/>
              </a:ext>
            </a:extLst>
          </p:cNvPr>
          <p:cNvSpPr>
            <a:spLocks noGrp="1"/>
          </p:cNvSpPr>
          <p:nvPr>
            <p:ph idx="1"/>
          </p:nvPr>
        </p:nvSpPr>
        <p:spPr/>
        <p:txBody>
          <a:bodyPr/>
          <a:lstStyle/>
          <a:p>
            <a:pPr marL="0" indent="0">
              <a:buNone/>
            </a:pPr>
            <a:r>
              <a:rPr lang="en-US" b="1" dirty="0"/>
              <a:t>Acting in the capacity of privacy officer</a:t>
            </a:r>
          </a:p>
          <a:p>
            <a:r>
              <a:rPr lang="en-US" dirty="0"/>
              <a:t>Federal privacy legislation cannot compel privileged information</a:t>
            </a:r>
          </a:p>
          <a:p>
            <a:r>
              <a:rPr lang="en-US" dirty="0"/>
              <a:t>BC privacy legislation protects privileged information from disclosure</a:t>
            </a:r>
          </a:p>
          <a:p>
            <a:r>
              <a:rPr lang="en-US" dirty="0"/>
              <a:t>Information disclosure is not necessarily a waiver of privilege</a:t>
            </a:r>
          </a:p>
          <a:p>
            <a:r>
              <a:rPr lang="en-US" dirty="0"/>
              <a:t>When disclosure compelled doctrine of limited waiver may be applied</a:t>
            </a:r>
          </a:p>
        </p:txBody>
      </p:sp>
    </p:spTree>
    <p:extLst>
      <p:ext uri="{BB962C8B-B14F-4D97-AF65-F5344CB8AC3E}">
        <p14:creationId xmlns:p14="http://schemas.microsoft.com/office/powerpoint/2010/main" val="6205544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53211-385A-4501-9A38-85354074840F}"/>
              </a:ext>
            </a:extLst>
          </p:cNvPr>
          <p:cNvSpPr>
            <a:spLocks noGrp="1"/>
          </p:cNvSpPr>
          <p:nvPr>
            <p:ph type="title"/>
          </p:nvPr>
        </p:nvSpPr>
        <p:spPr/>
        <p:txBody>
          <a:bodyPr/>
          <a:lstStyle/>
          <a:p>
            <a:r>
              <a:rPr lang="en-US" dirty="0"/>
              <a:t>Deal teams</a:t>
            </a:r>
            <a:endParaRPr lang="en-GB" dirty="0"/>
          </a:p>
        </p:txBody>
      </p:sp>
      <p:sp>
        <p:nvSpPr>
          <p:cNvPr id="3" name="Content Placeholder 2">
            <a:extLst>
              <a:ext uri="{FF2B5EF4-FFF2-40B4-BE49-F238E27FC236}">
                <a16:creationId xmlns:a16="http://schemas.microsoft.com/office/drawing/2014/main" id="{F9657555-3CC6-4E03-AC06-53F5739F96BA}"/>
              </a:ext>
            </a:extLst>
          </p:cNvPr>
          <p:cNvSpPr>
            <a:spLocks noGrp="1"/>
          </p:cNvSpPr>
          <p:nvPr>
            <p:ph idx="1"/>
          </p:nvPr>
        </p:nvSpPr>
        <p:spPr/>
        <p:txBody>
          <a:bodyPr/>
          <a:lstStyle/>
          <a:p>
            <a:r>
              <a:rPr lang="en-US" dirty="0"/>
              <a:t>Working external with non-legal actors as part of a team</a:t>
            </a:r>
          </a:p>
          <a:p>
            <a:pPr lvl="1"/>
            <a:r>
              <a:rPr lang="en-US" dirty="0"/>
              <a:t>E.g. an accountant analyzing financial statements for the formation of a legal opinion of deal</a:t>
            </a:r>
          </a:p>
          <a:p>
            <a:r>
              <a:rPr lang="en-US" dirty="0"/>
              <a:t>Generally covered by solicitor-client privilege</a:t>
            </a:r>
          </a:p>
          <a:p>
            <a:r>
              <a:rPr lang="en-US" dirty="0"/>
              <a:t>Widely recognized that privilege applies to non-lawyer employees assisting in preparing legal advice</a:t>
            </a:r>
            <a:endParaRPr lang="en-GB" dirty="0"/>
          </a:p>
        </p:txBody>
      </p:sp>
    </p:spTree>
    <p:extLst>
      <p:ext uri="{BB962C8B-B14F-4D97-AF65-F5344CB8AC3E}">
        <p14:creationId xmlns:p14="http://schemas.microsoft.com/office/powerpoint/2010/main" val="40499865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E5272-0C3F-4A71-BCC0-F8FF189DE323}"/>
              </a:ext>
            </a:extLst>
          </p:cNvPr>
          <p:cNvSpPr>
            <a:spLocks noGrp="1"/>
          </p:cNvSpPr>
          <p:nvPr>
            <p:ph type="title"/>
          </p:nvPr>
        </p:nvSpPr>
        <p:spPr/>
        <p:txBody>
          <a:bodyPr/>
          <a:lstStyle/>
          <a:p>
            <a:r>
              <a:rPr lang="en-US" dirty="0"/>
              <a:t>Whistleblowing</a:t>
            </a:r>
            <a:endParaRPr lang="en-GB" dirty="0"/>
          </a:p>
        </p:txBody>
      </p:sp>
      <p:sp>
        <p:nvSpPr>
          <p:cNvPr id="3" name="Content Placeholder 2">
            <a:extLst>
              <a:ext uri="{FF2B5EF4-FFF2-40B4-BE49-F238E27FC236}">
                <a16:creationId xmlns:a16="http://schemas.microsoft.com/office/drawing/2014/main" id="{A4AD115F-A256-4DE7-8F4A-9B28DD4C8CAF}"/>
              </a:ext>
            </a:extLst>
          </p:cNvPr>
          <p:cNvSpPr>
            <a:spLocks noGrp="1"/>
          </p:cNvSpPr>
          <p:nvPr>
            <p:ph idx="1"/>
          </p:nvPr>
        </p:nvSpPr>
        <p:spPr>
          <a:xfrm>
            <a:off x="838200" y="1825625"/>
            <a:ext cx="10515600" cy="2027918"/>
          </a:xfrm>
        </p:spPr>
        <p:txBody>
          <a:bodyPr/>
          <a:lstStyle/>
          <a:p>
            <a:r>
              <a:rPr lang="en-US" dirty="0"/>
              <a:t>Solicitor client privilege does not apply when a client is seeking advice on how to commit a crime</a:t>
            </a:r>
          </a:p>
          <a:p>
            <a:r>
              <a:rPr lang="en-US" dirty="0"/>
              <a:t>Client confidentiality does still apply</a:t>
            </a:r>
          </a:p>
          <a:p>
            <a:r>
              <a:rPr lang="en-US" b="1" dirty="0"/>
              <a:t>What does this mean for in house counsel?</a:t>
            </a:r>
          </a:p>
          <a:p>
            <a:pPr marL="0" indent="0">
              <a:buNone/>
            </a:pPr>
            <a:endParaRPr lang="en-US" dirty="0"/>
          </a:p>
          <a:p>
            <a:pPr marL="0" indent="0">
              <a:buNone/>
            </a:pPr>
            <a:endParaRPr lang="en-GB" dirty="0"/>
          </a:p>
        </p:txBody>
      </p:sp>
      <p:pic>
        <p:nvPicPr>
          <p:cNvPr id="5124" name="Picture 4" descr="Image result for whistleblower">
            <a:extLst>
              <a:ext uri="{FF2B5EF4-FFF2-40B4-BE49-F238E27FC236}">
                <a16:creationId xmlns:a16="http://schemas.microsoft.com/office/drawing/2014/main" id="{5C0833F9-FE1A-4A41-B66F-0C48994F78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143" y="3738109"/>
            <a:ext cx="5714999" cy="298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74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E5272-0C3F-4A71-BCC0-F8FF189DE323}"/>
              </a:ext>
            </a:extLst>
          </p:cNvPr>
          <p:cNvSpPr>
            <a:spLocks noGrp="1"/>
          </p:cNvSpPr>
          <p:nvPr>
            <p:ph type="title"/>
          </p:nvPr>
        </p:nvSpPr>
        <p:spPr/>
        <p:txBody>
          <a:bodyPr/>
          <a:lstStyle/>
          <a:p>
            <a:r>
              <a:rPr lang="en-US" dirty="0"/>
              <a:t>Whistleblowing</a:t>
            </a:r>
            <a:endParaRPr lang="en-GB" dirty="0"/>
          </a:p>
        </p:txBody>
      </p:sp>
      <p:sp>
        <p:nvSpPr>
          <p:cNvPr id="3" name="Content Placeholder 2">
            <a:extLst>
              <a:ext uri="{FF2B5EF4-FFF2-40B4-BE49-F238E27FC236}">
                <a16:creationId xmlns:a16="http://schemas.microsoft.com/office/drawing/2014/main" id="{A4AD115F-A256-4DE7-8F4A-9B28DD4C8CAF}"/>
              </a:ext>
            </a:extLst>
          </p:cNvPr>
          <p:cNvSpPr>
            <a:spLocks noGrp="1"/>
          </p:cNvSpPr>
          <p:nvPr>
            <p:ph idx="1"/>
          </p:nvPr>
        </p:nvSpPr>
        <p:spPr/>
        <p:txBody>
          <a:bodyPr/>
          <a:lstStyle/>
          <a:p>
            <a:r>
              <a:rPr lang="en-US" b="1" dirty="0"/>
              <a:t>What does this mean for in house counsel?</a:t>
            </a:r>
          </a:p>
          <a:p>
            <a:r>
              <a:rPr lang="en-US" dirty="0"/>
              <a:t>Client confidentiality must be maintained</a:t>
            </a:r>
          </a:p>
          <a:p>
            <a:r>
              <a:rPr lang="en-US" dirty="0"/>
              <a:t>No whistleblower protection from LSBC</a:t>
            </a:r>
          </a:p>
          <a:p>
            <a:r>
              <a:rPr lang="en-US" dirty="0"/>
              <a:t>Only “up-the-ladder” reporting is permissible (and required)</a:t>
            </a:r>
          </a:p>
          <a:p>
            <a:pPr lvl="1"/>
            <a:r>
              <a:rPr lang="en-US" dirty="0"/>
              <a:t>This means going to the person above the lawyer on the chain of command</a:t>
            </a:r>
          </a:p>
          <a:p>
            <a:pPr lvl="1"/>
            <a:r>
              <a:rPr lang="en-US" dirty="0"/>
              <a:t>What if this person is the CEO or owner? Then what?</a:t>
            </a:r>
          </a:p>
          <a:p>
            <a:r>
              <a:rPr lang="en-US" dirty="0"/>
              <a:t>In the United States lawyers are allowed to breach confidentiality to blow the whistle on illegal activity  </a:t>
            </a:r>
          </a:p>
          <a:p>
            <a:pPr lvl="1"/>
            <a:endParaRPr lang="en-US" dirty="0"/>
          </a:p>
          <a:p>
            <a:pPr lvl="1"/>
            <a:endParaRPr lang="en-US" dirty="0"/>
          </a:p>
          <a:p>
            <a:pPr marL="0" indent="0">
              <a:buNone/>
            </a:pPr>
            <a:endParaRPr lang="en-GB" dirty="0"/>
          </a:p>
        </p:txBody>
      </p:sp>
    </p:spTree>
    <p:extLst>
      <p:ext uri="{BB962C8B-B14F-4D97-AF65-F5344CB8AC3E}">
        <p14:creationId xmlns:p14="http://schemas.microsoft.com/office/powerpoint/2010/main" val="2376098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6"/>
          <p:cNvSpPr txBox="1"/>
          <p:nvPr/>
        </p:nvSpPr>
        <p:spPr>
          <a:xfrm>
            <a:off x="430525" y="1001700"/>
            <a:ext cx="11539500" cy="4673700"/>
          </a:xfrm>
          <a:prstGeom prst="rect">
            <a:avLst/>
          </a:prstGeom>
          <a:noFill/>
          <a:ln>
            <a:noFill/>
          </a:ln>
        </p:spPr>
        <p:txBody>
          <a:bodyPr spcFirstLastPara="1" wrap="square" lIns="1080000" tIns="45700" rIns="1080000" bIns="457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4400"/>
              <a:buFont typeface="Muli Black"/>
              <a:buNone/>
              <a:tabLst/>
              <a:defRPr/>
            </a:pPr>
            <a:r>
              <a:rPr kumimoji="0" lang="en-US" sz="3000" b="0" i="0" u="none" strike="noStrike" kern="0" cap="none" spc="0" normalizeH="0" baseline="0" noProof="0">
                <a:ln>
                  <a:noFill/>
                </a:ln>
                <a:solidFill>
                  <a:srgbClr val="000000"/>
                </a:solidFill>
                <a:effectLst/>
                <a:uLnTx/>
                <a:uFillTx/>
                <a:latin typeface="Muli Black"/>
                <a:ea typeface="Muli Black"/>
                <a:cs typeface="Muli Black"/>
                <a:sym typeface="Muli Black"/>
              </a:rPr>
              <a:t>Internal investigations may be necessary in order to uncover and deal with wrongdoing within the corporation, ensure compliance with applicable laws and regulations or minimize the long term criminal and civil liability of its client the corporation.</a:t>
            </a:r>
            <a:endParaRPr kumimoji="0" sz="3000" b="0" i="0" u="none" strike="noStrike" kern="0" cap="none" spc="0" normalizeH="0" baseline="0" noProof="0">
              <a:ln>
                <a:noFill/>
              </a:ln>
              <a:solidFill>
                <a:srgbClr val="000000"/>
              </a:solidFill>
              <a:effectLst/>
              <a:uLnTx/>
              <a:uFillTx/>
              <a:latin typeface="Muli Black"/>
              <a:ea typeface="Muli Black"/>
              <a:cs typeface="Muli Black"/>
              <a:sym typeface="Muli Black"/>
            </a:endParaRPr>
          </a:p>
        </p:txBody>
      </p:sp>
      <p:sp>
        <p:nvSpPr>
          <p:cNvPr id="268" name="Google Shape;268;p46"/>
          <p:cNvSpPr txBox="1"/>
          <p:nvPr/>
        </p:nvSpPr>
        <p:spPr>
          <a:xfrm>
            <a:off x="838200" y="6296025"/>
            <a:ext cx="2743200" cy="365100"/>
          </a:xfrm>
          <a:prstGeom prst="rect">
            <a:avLst/>
          </a:prstGeom>
          <a:noFill/>
          <a:ln>
            <a:noFill/>
          </a:ln>
        </p:spPr>
        <p:txBody>
          <a:bodyPr spcFirstLastPara="1" wrap="square" lIns="0"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530DD-CD4A-45D3-8262-5BFC4E33798D}"/>
              </a:ext>
            </a:extLst>
          </p:cNvPr>
          <p:cNvSpPr>
            <a:spLocks noGrp="1"/>
          </p:cNvSpPr>
          <p:nvPr>
            <p:ph type="title"/>
          </p:nvPr>
        </p:nvSpPr>
        <p:spPr/>
        <p:txBody>
          <a:bodyPr/>
          <a:lstStyle/>
          <a:p>
            <a:r>
              <a:rPr lang="en-US" dirty="0"/>
              <a:t>How to maintain privilege? </a:t>
            </a:r>
            <a:endParaRPr lang="en-GB" dirty="0"/>
          </a:p>
        </p:txBody>
      </p:sp>
      <p:sp>
        <p:nvSpPr>
          <p:cNvPr id="3" name="Content Placeholder 2">
            <a:extLst>
              <a:ext uri="{FF2B5EF4-FFF2-40B4-BE49-F238E27FC236}">
                <a16:creationId xmlns:a16="http://schemas.microsoft.com/office/drawing/2014/main" id="{6D0BE9C9-20DA-4003-99C6-9C18EC878C4D}"/>
              </a:ext>
            </a:extLst>
          </p:cNvPr>
          <p:cNvSpPr>
            <a:spLocks noGrp="1"/>
          </p:cNvSpPr>
          <p:nvPr>
            <p:ph idx="1"/>
          </p:nvPr>
        </p:nvSpPr>
        <p:spPr/>
        <p:txBody>
          <a:bodyPr/>
          <a:lstStyle/>
          <a:p>
            <a:r>
              <a:rPr lang="en-US" dirty="0"/>
              <a:t>Identify when acting as legal counsel</a:t>
            </a:r>
          </a:p>
          <a:p>
            <a:r>
              <a:rPr lang="en-US" dirty="0"/>
              <a:t>Have policies to separate operational and legal advice</a:t>
            </a:r>
          </a:p>
          <a:p>
            <a:r>
              <a:rPr lang="en-US" dirty="0"/>
              <a:t>Communications practices</a:t>
            </a:r>
          </a:p>
          <a:p>
            <a:r>
              <a:rPr lang="en-US" dirty="0"/>
              <a:t>Ensure procedures are followed</a:t>
            </a:r>
          </a:p>
          <a:p>
            <a:r>
              <a:rPr lang="en-US" dirty="0"/>
              <a:t>Follow up on possible loss of privilege</a:t>
            </a:r>
          </a:p>
          <a:p>
            <a:r>
              <a:rPr lang="en-US" dirty="0"/>
              <a:t>Have waiver avoidance strategies</a:t>
            </a:r>
            <a:endParaRPr lang="en-GB" dirty="0"/>
          </a:p>
        </p:txBody>
      </p:sp>
    </p:spTree>
    <p:extLst>
      <p:ext uri="{BB962C8B-B14F-4D97-AF65-F5344CB8AC3E}">
        <p14:creationId xmlns:p14="http://schemas.microsoft.com/office/powerpoint/2010/main" val="1625182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3A4BE-62F2-49B7-A9AA-E47D80B08438}"/>
              </a:ext>
            </a:extLst>
          </p:cNvPr>
          <p:cNvSpPr>
            <a:spLocks noGrp="1"/>
          </p:cNvSpPr>
          <p:nvPr>
            <p:ph type="title"/>
          </p:nvPr>
        </p:nvSpPr>
        <p:spPr/>
        <p:txBody>
          <a:bodyPr/>
          <a:lstStyle/>
          <a:p>
            <a:r>
              <a:rPr lang="en-US" dirty="0"/>
              <a:t>References</a:t>
            </a:r>
            <a:endParaRPr lang="en-GB" dirty="0"/>
          </a:p>
        </p:txBody>
      </p:sp>
      <p:sp>
        <p:nvSpPr>
          <p:cNvPr id="3" name="Content Placeholder 2">
            <a:extLst>
              <a:ext uri="{FF2B5EF4-FFF2-40B4-BE49-F238E27FC236}">
                <a16:creationId xmlns:a16="http://schemas.microsoft.com/office/drawing/2014/main" id="{CCA7ACA2-D152-47F2-8E82-8262EDF42183}"/>
              </a:ext>
            </a:extLst>
          </p:cNvPr>
          <p:cNvSpPr>
            <a:spLocks noGrp="1"/>
          </p:cNvSpPr>
          <p:nvPr>
            <p:ph idx="1"/>
          </p:nvPr>
        </p:nvSpPr>
        <p:spPr/>
        <p:txBody>
          <a:bodyPr>
            <a:normAutofit fontScale="85000" lnSpcReduction="20000"/>
          </a:bodyPr>
          <a:lstStyle/>
          <a:p>
            <a:pPr marL="0" indent="0">
              <a:buNone/>
            </a:pPr>
            <a:endParaRPr lang="en-GB" dirty="0"/>
          </a:p>
          <a:p>
            <a:pPr marL="0" indent="0">
              <a:buNone/>
            </a:pPr>
            <a:r>
              <a:rPr lang="en-GB" dirty="0"/>
              <a:t>Mills, K. B. Privilege and the In-House Counsel”(2003). </a:t>
            </a:r>
            <a:r>
              <a:rPr lang="en-GB" i="1" dirty="0"/>
              <a:t>Alta. L. Rev.</a:t>
            </a:r>
            <a:r>
              <a:rPr lang="en-GB" dirty="0"/>
              <a:t>, </a:t>
            </a:r>
            <a:r>
              <a:rPr lang="en-GB" i="1" dirty="0"/>
              <a:t>41</a:t>
            </a:r>
            <a:r>
              <a:rPr lang="en-GB" dirty="0"/>
              <a:t>, 79.</a:t>
            </a:r>
          </a:p>
          <a:p>
            <a:pPr marL="0" indent="0">
              <a:buNone/>
            </a:pPr>
            <a:r>
              <a:rPr lang="en-GB" dirty="0"/>
              <a:t>Patzelt, R. (2011). </a:t>
            </a:r>
            <a:r>
              <a:rPr lang="en-GB" i="1" dirty="0"/>
              <a:t>Solicitor &amp; Client Privilege, A brief perspective from in-house counsel</a:t>
            </a:r>
            <a:r>
              <a:rPr lang="en-GB" dirty="0"/>
              <a:t> (Rep.). </a:t>
            </a:r>
          </a:p>
          <a:p>
            <a:pPr marL="0" indent="0">
              <a:buNone/>
            </a:pPr>
            <a:endParaRPr lang="en-US" dirty="0"/>
          </a:p>
          <a:p>
            <a:pPr marL="0" indent="0">
              <a:buNone/>
            </a:pPr>
            <a:r>
              <a:rPr lang="en-GB" dirty="0"/>
              <a:t>Code of Professional Conduct for British Columbia (the BC Code) – annotated.  Retrieved from </a:t>
            </a:r>
            <a:r>
              <a:rPr lang="en-GB" dirty="0">
                <a:hlinkClick r:id="rId3"/>
              </a:rPr>
              <a:t>https://www.lawsociety.bc.ca/support-and-resources-for-lawyers/act-rules-and-code/code-of-professional-conduct-for-british-columbia/</a:t>
            </a:r>
            <a:r>
              <a:rPr lang="en-GB" dirty="0"/>
              <a:t> </a:t>
            </a:r>
          </a:p>
          <a:p>
            <a:pPr marL="0" indent="0">
              <a:buNone/>
            </a:pPr>
            <a:endParaRPr lang="en-GB" dirty="0"/>
          </a:p>
          <a:p>
            <a:pPr marL="0" indent="0">
              <a:buNone/>
            </a:pPr>
            <a:r>
              <a:rPr lang="en-GB" dirty="0"/>
              <a:t>FAQ - Privilege and Confidentiality for In-House Counsel. Retrieved from </a:t>
            </a:r>
            <a:r>
              <a:rPr lang="en-GB" dirty="0">
                <a:hlinkClick r:id="rId4"/>
              </a:rPr>
              <a:t>http://www.cba.org/Publications-Resources/Practice-Tools/Ethics-and-Professional-Responsibility-(1)/Solicitor-Client-Privilege/FAQ-Privilege-and-Confidentiality-for-In-House-Cou</a:t>
            </a:r>
            <a:endParaRPr lang="en-US" dirty="0"/>
          </a:p>
        </p:txBody>
      </p:sp>
    </p:spTree>
    <p:extLst>
      <p:ext uri="{BB962C8B-B14F-4D97-AF65-F5344CB8AC3E}">
        <p14:creationId xmlns:p14="http://schemas.microsoft.com/office/powerpoint/2010/main" val="3287928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7"/>
          <p:cNvSpPr txBox="1">
            <a:spLocks noGrp="1"/>
          </p:cNvSpPr>
          <p:nvPr>
            <p:ph type="body" idx="4294967295"/>
          </p:nvPr>
        </p:nvSpPr>
        <p:spPr>
          <a:xfrm>
            <a:off x="7043737" y="1692275"/>
            <a:ext cx="3471900" cy="34734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endParaRPr sz="3600" b="1" i="0" cap="none">
              <a:solidFill>
                <a:schemeClr val="dk1"/>
              </a:solidFill>
              <a:latin typeface="Muli Black"/>
              <a:ea typeface="Muli Black"/>
              <a:cs typeface="Muli Black"/>
              <a:sym typeface="Muli Black"/>
            </a:endParaRPr>
          </a:p>
        </p:txBody>
      </p:sp>
      <p:sp>
        <p:nvSpPr>
          <p:cNvPr id="275" name="Google Shape;275;p47"/>
          <p:cNvSpPr txBox="1"/>
          <p:nvPr/>
        </p:nvSpPr>
        <p:spPr>
          <a:xfrm>
            <a:off x="838200" y="2570575"/>
            <a:ext cx="3619200" cy="16665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3600"/>
              <a:buFont typeface="Muli Black"/>
              <a:buNone/>
              <a:tabLst/>
              <a:defRPr/>
            </a:pPr>
            <a:r>
              <a:rPr kumimoji="0" lang="en-US" sz="2400" b="1" i="0" u="none" strike="noStrike" kern="0" cap="none" spc="0" normalizeH="0" baseline="0" noProof="0">
                <a:ln>
                  <a:noFill/>
                </a:ln>
                <a:solidFill>
                  <a:srgbClr val="000000"/>
                </a:solidFill>
                <a:effectLst/>
                <a:uLnTx/>
                <a:uFillTx/>
                <a:latin typeface="Muli Black"/>
                <a:ea typeface="Muli Black"/>
                <a:cs typeface="Muli Black"/>
                <a:sym typeface="Muli Black"/>
              </a:rPr>
              <a:t>How can in-house counsel conduct investigations in an ethical, legal, and comprehensive manner?</a:t>
            </a:r>
            <a:endParaRPr kumimoji="0" sz="2400" b="0" i="0" u="none" strike="noStrike" kern="0" cap="none" spc="0" normalizeH="0" baseline="0" noProof="0">
              <a:ln>
                <a:noFill/>
              </a:ln>
              <a:solidFill>
                <a:srgbClr val="000000"/>
              </a:solidFill>
              <a:effectLst/>
              <a:uLnTx/>
              <a:uFillTx/>
              <a:latin typeface="Arial"/>
              <a:cs typeface="Arial"/>
              <a:sym typeface="Arial"/>
            </a:endParaRPr>
          </a:p>
        </p:txBody>
      </p:sp>
      <p:cxnSp>
        <p:nvCxnSpPr>
          <p:cNvPr id="276" name="Google Shape;276;p47"/>
          <p:cNvCxnSpPr/>
          <p:nvPr/>
        </p:nvCxnSpPr>
        <p:spPr>
          <a:xfrm rot="10800000">
            <a:off x="838262" y="2158850"/>
            <a:ext cx="360300" cy="0"/>
          </a:xfrm>
          <a:prstGeom prst="straightConnector1">
            <a:avLst/>
          </a:prstGeom>
          <a:noFill/>
          <a:ln w="63500" cap="flat" cmpd="sng">
            <a:solidFill>
              <a:schemeClr val="dk1"/>
            </a:solidFill>
            <a:prstDash val="solid"/>
            <a:miter lim="800000"/>
            <a:headEnd type="none" w="med" len="med"/>
            <a:tailEnd type="none" w="med" len="med"/>
          </a:ln>
        </p:spPr>
      </p:cxnSp>
      <p:pic>
        <p:nvPicPr>
          <p:cNvPr id="277" name="Google Shape;277;p47"/>
          <p:cNvPicPr preferRelativeResize="0"/>
          <p:nvPr/>
        </p:nvPicPr>
        <p:blipFill>
          <a:blip r:embed="rId3">
            <a:alphaModFix/>
          </a:blip>
          <a:stretch>
            <a:fillRect/>
          </a:stretch>
        </p:blipFill>
        <p:spPr>
          <a:xfrm>
            <a:off x="4816250" y="1692275"/>
            <a:ext cx="5699375" cy="3473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48"/>
          <p:cNvPicPr preferRelativeResize="0"/>
          <p:nvPr/>
        </p:nvPicPr>
        <p:blipFill rotWithShape="1">
          <a:blip r:embed="rId3">
            <a:alphaModFix/>
          </a:blip>
          <a:srcRect l="10864" r="10864"/>
          <a:stretch/>
        </p:blipFill>
        <p:spPr>
          <a:xfrm>
            <a:off x="4270375" y="0"/>
            <a:ext cx="8245125" cy="6847300"/>
          </a:xfrm>
          <a:prstGeom prst="rect">
            <a:avLst/>
          </a:prstGeom>
          <a:noFill/>
          <a:ln>
            <a:noFill/>
          </a:ln>
        </p:spPr>
      </p:pic>
      <p:cxnSp>
        <p:nvCxnSpPr>
          <p:cNvPr id="283" name="Google Shape;283;p48"/>
          <p:cNvCxnSpPr/>
          <p:nvPr/>
        </p:nvCxnSpPr>
        <p:spPr>
          <a:xfrm rot="10800000">
            <a:off x="838262" y="528637"/>
            <a:ext cx="360300" cy="0"/>
          </a:xfrm>
          <a:prstGeom prst="straightConnector1">
            <a:avLst/>
          </a:prstGeom>
          <a:noFill/>
          <a:ln w="63500" cap="flat" cmpd="sng">
            <a:solidFill>
              <a:schemeClr val="dk1"/>
            </a:solidFill>
            <a:prstDash val="solid"/>
            <a:miter lim="800000"/>
            <a:headEnd type="none" w="med" len="med"/>
            <a:tailEnd type="none" w="med" len="med"/>
          </a:ln>
        </p:spPr>
      </p:cxnSp>
      <p:sp>
        <p:nvSpPr>
          <p:cNvPr id="284" name="Google Shape;284;p48"/>
          <p:cNvSpPr txBox="1"/>
          <p:nvPr/>
        </p:nvSpPr>
        <p:spPr>
          <a:xfrm>
            <a:off x="838200" y="1089025"/>
            <a:ext cx="3844800" cy="4680000"/>
          </a:xfrm>
          <a:prstGeom prst="rect">
            <a:avLst/>
          </a:prstGeom>
          <a:solidFill>
            <a:schemeClr val="dk1"/>
          </a:solidFill>
          <a:ln>
            <a:noFill/>
          </a:ln>
        </p:spPr>
        <p:txBody>
          <a:bodyPr spcFirstLastPara="1" wrap="square" lIns="360000" tIns="360000" rIns="360000" bIns="360000" anchor="b" anchorCtr="0">
            <a:noAutofit/>
          </a:bodyPr>
          <a:lstStyle/>
          <a:p>
            <a:pPr marL="0" marR="0" lvl="0" indent="0" algn="l" defTabSz="914400" rtl="0" eaLnBrk="1" fontAlgn="auto" latinLnBrk="0" hangingPunct="1">
              <a:lnSpc>
                <a:spcPct val="90000"/>
              </a:lnSpc>
              <a:spcBef>
                <a:spcPts val="1000"/>
              </a:spcBef>
              <a:spcAft>
                <a:spcPts val="0"/>
              </a:spcAft>
              <a:buClr>
                <a:srgbClr val="FFFFFF"/>
              </a:buClr>
              <a:buSzPts val="3600"/>
              <a:buFont typeface="Muli Black"/>
              <a:buNone/>
              <a:tabLst/>
              <a:defRPr/>
            </a:pPr>
            <a:r>
              <a:rPr kumimoji="0" lang="en-US" sz="3600" b="1" i="0" u="none" strike="noStrike" kern="0" cap="none" spc="0" normalizeH="0" baseline="0" noProof="0">
                <a:ln>
                  <a:noFill/>
                </a:ln>
                <a:solidFill>
                  <a:srgbClr val="FFFFFF"/>
                </a:solidFill>
                <a:effectLst/>
                <a:uLnTx/>
                <a:uFillTx/>
                <a:latin typeface="Muli Black"/>
                <a:ea typeface="Muli Black"/>
                <a:cs typeface="Muli Black"/>
                <a:sym typeface="Muli Black"/>
              </a:rPr>
              <a:t>The ethical woes of </a:t>
            </a:r>
            <a:endParaRPr kumimoji="0" sz="3600" b="1" i="0" u="none" strike="noStrike" kern="0" cap="none" spc="0" normalizeH="0" baseline="0" noProof="0">
              <a:ln>
                <a:noFill/>
              </a:ln>
              <a:solidFill>
                <a:srgbClr val="FFFFFF"/>
              </a:solidFill>
              <a:effectLst/>
              <a:uLnTx/>
              <a:uFillTx/>
              <a:latin typeface="Muli Black"/>
              <a:ea typeface="Muli Black"/>
              <a:cs typeface="Muli Black"/>
              <a:sym typeface="Muli Black"/>
            </a:endParaRPr>
          </a:p>
          <a:p>
            <a:pPr marL="0" marR="0" lvl="0" indent="0" algn="l" defTabSz="914400" rtl="0" eaLnBrk="1" fontAlgn="auto" latinLnBrk="0" hangingPunct="1">
              <a:lnSpc>
                <a:spcPct val="90000"/>
              </a:lnSpc>
              <a:spcBef>
                <a:spcPts val="1000"/>
              </a:spcBef>
              <a:spcAft>
                <a:spcPts val="0"/>
              </a:spcAft>
              <a:buClr>
                <a:srgbClr val="FFFFFF"/>
              </a:buClr>
              <a:buSzPts val="3600"/>
              <a:buFont typeface="Muli Black"/>
              <a:buNone/>
              <a:tabLst/>
              <a:defRPr/>
            </a:pPr>
            <a:r>
              <a:rPr kumimoji="0" lang="en-US" sz="3600" b="1" i="0" u="none" strike="noStrike" kern="0" cap="none" spc="0" normalizeH="0" baseline="0" noProof="0">
                <a:ln>
                  <a:noFill/>
                </a:ln>
                <a:solidFill>
                  <a:srgbClr val="FFFFFF"/>
                </a:solidFill>
                <a:effectLst/>
                <a:uLnTx/>
                <a:uFillTx/>
                <a:latin typeface="Muli Black"/>
                <a:ea typeface="Muli Black"/>
                <a:cs typeface="Muli Black"/>
                <a:sym typeface="Muli Black"/>
              </a:rPr>
              <a:t>Conrad Black</a:t>
            </a:r>
            <a:endParaRPr kumimoji="0" sz="3600" b="1" i="0" u="none" strike="noStrike" kern="0" cap="none" spc="0" normalizeH="0" baseline="0" noProof="0">
              <a:ln>
                <a:noFill/>
              </a:ln>
              <a:solidFill>
                <a:srgbClr val="FFFFFF"/>
              </a:solidFill>
              <a:effectLst/>
              <a:uLnTx/>
              <a:uFillTx/>
              <a:latin typeface="Muli Black"/>
              <a:ea typeface="Muli Black"/>
              <a:cs typeface="Muli Black"/>
              <a:sym typeface="Muli Black"/>
            </a:endParaRPr>
          </a:p>
        </p:txBody>
      </p:sp>
      <p:sp>
        <p:nvSpPr>
          <p:cNvPr id="285" name="Google Shape;285;p48"/>
          <p:cNvSpPr txBox="1"/>
          <p:nvPr/>
        </p:nvSpPr>
        <p:spPr>
          <a:xfrm>
            <a:off x="838200" y="6296025"/>
            <a:ext cx="2743200" cy="365100"/>
          </a:xfrm>
          <a:prstGeom prst="rect">
            <a:avLst/>
          </a:prstGeom>
          <a:noFill/>
          <a:ln>
            <a:noFill/>
          </a:ln>
        </p:spPr>
        <p:txBody>
          <a:bodyPr spcFirstLastPara="1" wrap="square" lIns="0"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6" name="Google Shape;286;p48"/>
          <p:cNvSpPr txBox="1"/>
          <p:nvPr/>
        </p:nvSpPr>
        <p:spPr>
          <a:xfrm>
            <a:off x="8610600" y="6296025"/>
            <a:ext cx="2743200" cy="365100"/>
          </a:xfrm>
          <a:prstGeom prst="rect">
            <a:avLst/>
          </a:prstGeom>
          <a:noFill/>
          <a:ln>
            <a:noFill/>
          </a:ln>
        </p:spPr>
        <p:txBody>
          <a:bodyPr spcFirstLastPara="1" wrap="square" lIns="91425" tIns="45700" rIns="0"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Muli Black"/>
              <a:buNone/>
              <a:tabLst/>
              <a:defRPr/>
            </a:pPr>
            <a:fld id="{00000000-1234-1234-1234-123412341234}" type="slidenum">
              <a:rPr kumimoji="0" lang="en-US" sz="900" b="1" i="0" u="none" strike="noStrike" kern="0" cap="none" spc="0" normalizeH="0" baseline="0" noProof="0">
                <a:ln>
                  <a:noFill/>
                </a:ln>
                <a:solidFill>
                  <a:srgbClr val="000000"/>
                </a:solidFill>
                <a:effectLst/>
                <a:uLnTx/>
                <a:uFillTx/>
                <a:latin typeface="Muli Black"/>
                <a:ea typeface="Muli Black"/>
                <a:cs typeface="Muli Black"/>
                <a:sym typeface="Muli Black"/>
              </a:rPr>
              <a:pPr marL="0" marR="0" lvl="0" indent="0" algn="r" defTabSz="914400" rtl="0" eaLnBrk="1" fontAlgn="auto" latinLnBrk="0" hangingPunct="1">
                <a:lnSpc>
                  <a:spcPct val="100000"/>
                </a:lnSpc>
                <a:spcBef>
                  <a:spcPts val="0"/>
                </a:spcBef>
                <a:spcAft>
                  <a:spcPts val="0"/>
                </a:spcAft>
                <a:buClr>
                  <a:srgbClr val="000000"/>
                </a:buClr>
                <a:buSzPts val="900"/>
                <a:buFont typeface="Muli Black"/>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9"/>
          <p:cNvSpPr txBox="1">
            <a:spLocks noGrp="1"/>
          </p:cNvSpPr>
          <p:nvPr>
            <p:ph type="body" idx="4294967295"/>
          </p:nvPr>
        </p:nvSpPr>
        <p:spPr>
          <a:xfrm>
            <a:off x="7929562" y="2606675"/>
            <a:ext cx="3424200" cy="34131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endParaRPr sz="3600" b="1" i="0" cap="none">
              <a:solidFill>
                <a:schemeClr val="dk1"/>
              </a:solidFill>
              <a:latin typeface="Muli Black"/>
              <a:ea typeface="Muli Black"/>
              <a:cs typeface="Muli Black"/>
              <a:sym typeface="Muli Black"/>
            </a:endParaRPr>
          </a:p>
        </p:txBody>
      </p:sp>
      <p:sp>
        <p:nvSpPr>
          <p:cNvPr id="292" name="Google Shape;292;p49"/>
          <p:cNvSpPr txBox="1">
            <a:spLocks noGrp="1"/>
          </p:cNvSpPr>
          <p:nvPr>
            <p:ph type="body" idx="4294967295"/>
          </p:nvPr>
        </p:nvSpPr>
        <p:spPr>
          <a:xfrm>
            <a:off x="838200" y="838200"/>
            <a:ext cx="3424200" cy="34131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endParaRPr sz="3600" b="1" i="0" cap="none">
              <a:solidFill>
                <a:schemeClr val="dk1"/>
              </a:solidFill>
              <a:latin typeface="Muli Black"/>
              <a:ea typeface="Muli Black"/>
              <a:cs typeface="Muli Black"/>
              <a:sym typeface="Muli Black"/>
            </a:endParaRPr>
          </a:p>
        </p:txBody>
      </p:sp>
      <p:sp>
        <p:nvSpPr>
          <p:cNvPr id="293" name="Google Shape;293;p49"/>
          <p:cNvSpPr txBox="1">
            <a:spLocks noGrp="1"/>
          </p:cNvSpPr>
          <p:nvPr>
            <p:ph type="body" idx="4294967295"/>
          </p:nvPr>
        </p:nvSpPr>
        <p:spPr>
          <a:xfrm>
            <a:off x="838200" y="4375150"/>
            <a:ext cx="3424200" cy="16446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endParaRPr sz="3600" b="1" i="0" cap="none">
              <a:solidFill>
                <a:schemeClr val="dk1"/>
              </a:solidFill>
              <a:latin typeface="Muli Black"/>
              <a:ea typeface="Muli Black"/>
              <a:cs typeface="Muli Black"/>
              <a:sym typeface="Muli Black"/>
            </a:endParaRPr>
          </a:p>
        </p:txBody>
      </p:sp>
      <p:sp>
        <p:nvSpPr>
          <p:cNvPr id="294" name="Google Shape;294;p49"/>
          <p:cNvSpPr txBox="1">
            <a:spLocks noGrp="1"/>
          </p:cNvSpPr>
          <p:nvPr>
            <p:ph type="body" idx="4294967295"/>
          </p:nvPr>
        </p:nvSpPr>
        <p:spPr>
          <a:xfrm>
            <a:off x="4384675" y="838200"/>
            <a:ext cx="3422700" cy="16446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endParaRPr sz="3600" b="1" i="0" cap="none">
              <a:solidFill>
                <a:schemeClr val="dk1"/>
              </a:solidFill>
              <a:latin typeface="Muli Black"/>
              <a:ea typeface="Muli Black"/>
              <a:cs typeface="Muli Black"/>
              <a:sym typeface="Muli Black"/>
            </a:endParaRPr>
          </a:p>
        </p:txBody>
      </p:sp>
      <p:sp>
        <p:nvSpPr>
          <p:cNvPr id="295" name="Google Shape;295;p49"/>
          <p:cNvSpPr txBox="1">
            <a:spLocks noGrp="1"/>
          </p:cNvSpPr>
          <p:nvPr>
            <p:ph type="body" idx="4294967295"/>
          </p:nvPr>
        </p:nvSpPr>
        <p:spPr>
          <a:xfrm>
            <a:off x="7929562" y="838200"/>
            <a:ext cx="3424200" cy="16446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endParaRPr sz="3600" b="1" i="0" cap="none">
              <a:solidFill>
                <a:schemeClr val="dk1"/>
              </a:solidFill>
              <a:latin typeface="Muli Black"/>
              <a:ea typeface="Muli Black"/>
              <a:cs typeface="Muli Black"/>
              <a:sym typeface="Muli Black"/>
            </a:endParaRPr>
          </a:p>
        </p:txBody>
      </p:sp>
      <p:sp>
        <p:nvSpPr>
          <p:cNvPr id="296" name="Google Shape;296;p49"/>
          <p:cNvSpPr txBox="1">
            <a:spLocks noGrp="1"/>
          </p:cNvSpPr>
          <p:nvPr>
            <p:ph type="body" idx="4294967295"/>
          </p:nvPr>
        </p:nvSpPr>
        <p:spPr>
          <a:xfrm>
            <a:off x="4384675" y="2606675"/>
            <a:ext cx="3422700" cy="16446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endParaRPr sz="3600" b="1" i="0" cap="none">
              <a:solidFill>
                <a:schemeClr val="dk1"/>
              </a:solidFill>
              <a:latin typeface="Muli Black"/>
              <a:ea typeface="Muli Black"/>
              <a:cs typeface="Muli Black"/>
              <a:sym typeface="Muli Black"/>
            </a:endParaRPr>
          </a:p>
        </p:txBody>
      </p:sp>
      <p:sp>
        <p:nvSpPr>
          <p:cNvPr id="297" name="Google Shape;297;p49"/>
          <p:cNvSpPr txBox="1">
            <a:spLocks noGrp="1"/>
          </p:cNvSpPr>
          <p:nvPr>
            <p:ph type="body" idx="4294967295"/>
          </p:nvPr>
        </p:nvSpPr>
        <p:spPr>
          <a:xfrm>
            <a:off x="4384675" y="4375150"/>
            <a:ext cx="3422700" cy="16446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endParaRPr sz="3600" b="1" i="0" cap="none">
              <a:solidFill>
                <a:schemeClr val="dk1"/>
              </a:solidFill>
              <a:latin typeface="Muli Black"/>
              <a:ea typeface="Muli Black"/>
              <a:cs typeface="Muli Black"/>
              <a:sym typeface="Muli Black"/>
            </a:endParaRPr>
          </a:p>
        </p:txBody>
      </p:sp>
      <p:pic>
        <p:nvPicPr>
          <p:cNvPr id="298" name="Google Shape;298;p49"/>
          <p:cNvPicPr preferRelativeResize="0"/>
          <p:nvPr/>
        </p:nvPicPr>
        <p:blipFill rotWithShape="1">
          <a:blip r:embed="rId3">
            <a:alphaModFix/>
          </a:blip>
          <a:srcRect t="8943" b="17140"/>
          <a:stretch/>
        </p:blipFill>
        <p:spPr>
          <a:xfrm>
            <a:off x="838225" y="838200"/>
            <a:ext cx="10515552" cy="5181549"/>
          </a:xfrm>
          <a:prstGeom prst="rect">
            <a:avLst/>
          </a:prstGeom>
          <a:noFill/>
          <a:ln>
            <a:noFill/>
          </a:ln>
        </p:spPr>
      </p:pic>
      <p:sp>
        <p:nvSpPr>
          <p:cNvPr id="299" name="Google Shape;299;p49"/>
          <p:cNvSpPr txBox="1"/>
          <p:nvPr/>
        </p:nvSpPr>
        <p:spPr>
          <a:xfrm>
            <a:off x="8342900" y="838200"/>
            <a:ext cx="3010800" cy="2619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cxnSp>
        <p:nvCxnSpPr>
          <p:cNvPr id="300" name="Google Shape;300;p49"/>
          <p:cNvCxnSpPr/>
          <p:nvPr/>
        </p:nvCxnSpPr>
        <p:spPr>
          <a:xfrm rot="10800000">
            <a:off x="9874400" y="1159050"/>
            <a:ext cx="1805400" cy="0"/>
          </a:xfrm>
          <a:prstGeom prst="straightConnector1">
            <a:avLst/>
          </a:prstGeom>
          <a:noFill/>
          <a:ln w="63500" cap="flat" cmpd="sng">
            <a:solidFill>
              <a:schemeClr val="lt1"/>
            </a:solidFill>
            <a:prstDash val="solid"/>
            <a:miter lim="800000"/>
            <a:headEnd type="none" w="med" len="med"/>
            <a:tailEnd type="none" w="med" len="med"/>
          </a:ln>
        </p:spPr>
      </p:cxnSp>
      <p:cxnSp>
        <p:nvCxnSpPr>
          <p:cNvPr id="301" name="Google Shape;301;p49"/>
          <p:cNvCxnSpPr/>
          <p:nvPr/>
        </p:nvCxnSpPr>
        <p:spPr>
          <a:xfrm rot="10800000">
            <a:off x="7960984" y="3137222"/>
            <a:ext cx="1913400" cy="0"/>
          </a:xfrm>
          <a:prstGeom prst="straightConnector1">
            <a:avLst/>
          </a:prstGeom>
          <a:noFill/>
          <a:ln w="63500" cap="flat" cmpd="sng">
            <a:solidFill>
              <a:schemeClr val="lt1"/>
            </a:solidFill>
            <a:prstDash val="solid"/>
            <a:miter lim="800000"/>
            <a:headEnd type="none" w="med" len="med"/>
            <a:tailEnd type="none" w="med" len="med"/>
          </a:ln>
        </p:spPr>
      </p:cxnSp>
      <p:sp>
        <p:nvSpPr>
          <p:cNvPr id="302" name="Google Shape;302;p49"/>
          <p:cNvSpPr txBox="1"/>
          <p:nvPr/>
        </p:nvSpPr>
        <p:spPr>
          <a:xfrm>
            <a:off x="8574475" y="1388900"/>
            <a:ext cx="3000000" cy="15960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90000"/>
              </a:lnSpc>
              <a:spcBef>
                <a:spcPts val="100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FFFFFF"/>
                </a:solidFill>
                <a:effectLst/>
                <a:uLnTx/>
                <a:uFillTx/>
                <a:latin typeface="Muli Black"/>
                <a:ea typeface="Muli Black"/>
                <a:cs typeface="Muli Black"/>
                <a:sym typeface="Muli Black"/>
              </a:rPr>
              <a:t>Laws &amp; </a:t>
            </a:r>
            <a:endParaRPr kumimoji="0" sz="3000" b="1" i="0" u="none" strike="noStrike" kern="0" cap="none" spc="0" normalizeH="0" baseline="0" noProof="0">
              <a:ln>
                <a:noFill/>
              </a:ln>
              <a:solidFill>
                <a:srgbClr val="FFFFFF"/>
              </a:solidFill>
              <a:effectLst/>
              <a:uLnTx/>
              <a:uFillTx/>
              <a:latin typeface="Muli Black"/>
              <a:ea typeface="Muli Black"/>
              <a:cs typeface="Muli Black"/>
              <a:sym typeface="Muli Black"/>
            </a:endParaRPr>
          </a:p>
          <a:p>
            <a:pPr marL="0" marR="0" lvl="0" indent="0" algn="l" defTabSz="914400" rtl="0" eaLnBrk="1" fontAlgn="auto" latinLnBrk="0" hangingPunct="1">
              <a:lnSpc>
                <a:spcPct val="90000"/>
              </a:lnSpc>
              <a:spcBef>
                <a:spcPts val="100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FFFFFF"/>
                </a:solidFill>
                <a:effectLst/>
                <a:uLnTx/>
                <a:uFillTx/>
                <a:latin typeface="Muli Black"/>
                <a:ea typeface="Muli Black"/>
                <a:cs typeface="Muli Black"/>
                <a:sym typeface="Muli Black"/>
              </a:rPr>
              <a:t>Regulations</a:t>
            </a:r>
            <a:endParaRPr kumimoji="0" sz="3000" b="1" i="0" u="none" strike="noStrike" kern="0" cap="none" spc="0" normalizeH="0" baseline="0" noProof="0">
              <a:ln>
                <a:noFill/>
              </a:ln>
              <a:solidFill>
                <a:srgbClr val="FFFFFF"/>
              </a:solidFill>
              <a:effectLst/>
              <a:uLnTx/>
              <a:uFillTx/>
              <a:latin typeface="Muli Black"/>
              <a:ea typeface="Muli Black"/>
              <a:cs typeface="Muli Black"/>
              <a:sym typeface="Muli Black"/>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9|10.7|4.1|2.1"/>
</p:tagLst>
</file>

<file path=ppt/tags/tag2.xml><?xml version="1.0" encoding="utf-8"?>
<p:tagLst xmlns:a="http://schemas.openxmlformats.org/drawingml/2006/main" xmlns:r="http://schemas.openxmlformats.org/officeDocument/2006/relationships" xmlns:p="http://schemas.openxmlformats.org/presentationml/2006/main">
  <p:tag name="TIMING" val="|1.7|4.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Office Theme">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5_Office Theme">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6_Office Theme">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5_Office Theme">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_Office Theme">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1_Office Theme">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7_Office Theme">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3_Office Theme">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69_Office Theme">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1_Office Theme">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2_Office Theme">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9_Office Theme">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4_Office Theme">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7_Office Theme">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ustom">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2171</TotalTime>
  <Words>2645</Words>
  <Application>Microsoft Office PowerPoint</Application>
  <PresentationFormat>Widescreen</PresentationFormat>
  <Paragraphs>301</Paragraphs>
  <Slides>61</Slides>
  <Notes>60</Notes>
  <HiddenSlides>0</HiddenSlides>
  <MMClips>0</MMClips>
  <ScaleCrop>false</ScaleCrop>
  <HeadingPairs>
    <vt:vector size="6" baseType="variant">
      <vt:variant>
        <vt:lpstr>Fonts Used</vt:lpstr>
      </vt:variant>
      <vt:variant>
        <vt:i4>7</vt:i4>
      </vt:variant>
      <vt:variant>
        <vt:lpstr>Theme</vt:lpstr>
      </vt:variant>
      <vt:variant>
        <vt:i4>18</vt:i4>
      </vt:variant>
      <vt:variant>
        <vt:lpstr>Slide Titles</vt:lpstr>
      </vt:variant>
      <vt:variant>
        <vt:i4>61</vt:i4>
      </vt:variant>
    </vt:vector>
  </HeadingPairs>
  <TitlesOfParts>
    <vt:vector size="86" baseType="lpstr">
      <vt:lpstr>Arial</vt:lpstr>
      <vt:lpstr>Calibri</vt:lpstr>
      <vt:lpstr>Calibri Light</vt:lpstr>
      <vt:lpstr>Muli</vt:lpstr>
      <vt:lpstr>Muli Black</vt:lpstr>
      <vt:lpstr>Muli ExtraBold</vt:lpstr>
      <vt:lpstr>Times New Roman</vt:lpstr>
      <vt:lpstr>Office Theme</vt:lpstr>
      <vt:lpstr>31_Office Theme</vt:lpstr>
      <vt:lpstr>32_Office Theme</vt:lpstr>
      <vt:lpstr>39_Office Theme</vt:lpstr>
      <vt:lpstr>2_Office Theme</vt:lpstr>
      <vt:lpstr>14_Office Theme</vt:lpstr>
      <vt:lpstr>1_Office Theme</vt:lpstr>
      <vt:lpstr>47_Office Theme</vt:lpstr>
      <vt:lpstr>Custom</vt:lpstr>
      <vt:lpstr>6_Office Theme</vt:lpstr>
      <vt:lpstr>25_Office Theme</vt:lpstr>
      <vt:lpstr>26_Office Theme</vt:lpstr>
      <vt:lpstr>35_Office Theme</vt:lpstr>
      <vt:lpstr>4_Office Theme</vt:lpstr>
      <vt:lpstr>41_Office Theme</vt:lpstr>
      <vt:lpstr>17_Office Theme</vt:lpstr>
      <vt:lpstr>33_Office Theme</vt:lpstr>
      <vt:lpstr>69_Office Theme</vt:lpstr>
      <vt:lpstr>Ethical Issues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Practice insurance</vt:lpstr>
      <vt:lpstr>Practice insurance</vt:lpstr>
      <vt:lpstr>What does the law society say?</vt:lpstr>
      <vt:lpstr>Insurance coverage</vt:lpstr>
      <vt:lpstr>Options for ensuring coverage</vt:lpstr>
      <vt:lpstr>Indemnity </vt:lpstr>
      <vt:lpstr>BC Business Corporations act</vt:lpstr>
      <vt:lpstr>BC Business Corporations act</vt:lpstr>
      <vt:lpstr>BC Business Corporations act</vt:lpstr>
      <vt:lpstr>Canada business Corporations act</vt:lpstr>
      <vt:lpstr>Canada business Corporations act</vt:lpstr>
      <vt:lpstr>Constating documents </vt:lpstr>
      <vt:lpstr>PowerPoint Presentation</vt:lpstr>
      <vt:lpstr>Privilege and confidentiality</vt:lpstr>
      <vt:lpstr>PowerPoint Presentation</vt:lpstr>
      <vt:lpstr>What is solicitor-client privilege? </vt:lpstr>
      <vt:lpstr>What is solicitor-client privilege? </vt:lpstr>
      <vt:lpstr>What is confidentiality </vt:lpstr>
      <vt:lpstr>Exceptions </vt:lpstr>
      <vt:lpstr>Application to in-house counsel</vt:lpstr>
      <vt:lpstr>When does privilege apply? </vt:lpstr>
      <vt:lpstr>Who does the privilege belong to?  </vt:lpstr>
      <vt:lpstr>Special concerns for in-house counsel</vt:lpstr>
      <vt:lpstr>Special concerns for in-house counsel</vt:lpstr>
      <vt:lpstr>Special concerns for in-house counsel</vt:lpstr>
      <vt:lpstr>Special concerns for in-house counsel</vt:lpstr>
      <vt:lpstr>Deal teams</vt:lpstr>
      <vt:lpstr>Whistleblowing</vt:lpstr>
      <vt:lpstr>Whistleblowing</vt:lpstr>
      <vt:lpstr>How to maintain privilege?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Privilege and confidentiality</dc:title>
  <dc:creator>Evan Drygas</dc:creator>
  <cp:lastModifiedBy>Evan Drygas</cp:lastModifiedBy>
  <cp:revision>38</cp:revision>
  <cp:lastPrinted>2019-02-07T16:38:43Z</cp:lastPrinted>
  <dcterms:created xsi:type="dcterms:W3CDTF">2019-02-06T05:50:30Z</dcterms:created>
  <dcterms:modified xsi:type="dcterms:W3CDTF">2019-02-07T18:06:55Z</dcterms:modified>
</cp:coreProperties>
</file>